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7" r:id="rId5"/>
    <p:sldId id="419" r:id="rId6"/>
    <p:sldId id="420" r:id="rId7"/>
    <p:sldId id="424" r:id="rId8"/>
    <p:sldId id="423" r:id="rId9"/>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Arial Narrow" pitchFamily="34" charset="0"/>
        <a:ea typeface="+mn-ea"/>
        <a:cs typeface="Arial" charset="0"/>
      </a:defRPr>
    </a:lvl1pPr>
    <a:lvl2pPr marL="457200" algn="l" rtl="0" fontAlgn="base">
      <a:spcBef>
        <a:spcPct val="0"/>
      </a:spcBef>
      <a:spcAft>
        <a:spcPct val="0"/>
      </a:spcAft>
      <a:defRPr sz="2400" b="1" kern="1200">
        <a:solidFill>
          <a:schemeClr val="tx1"/>
        </a:solidFill>
        <a:latin typeface="Arial Narrow" pitchFamily="34" charset="0"/>
        <a:ea typeface="+mn-ea"/>
        <a:cs typeface="Arial" charset="0"/>
      </a:defRPr>
    </a:lvl2pPr>
    <a:lvl3pPr marL="914400" algn="l" rtl="0" fontAlgn="base">
      <a:spcBef>
        <a:spcPct val="0"/>
      </a:spcBef>
      <a:spcAft>
        <a:spcPct val="0"/>
      </a:spcAft>
      <a:defRPr sz="2400" b="1" kern="1200">
        <a:solidFill>
          <a:schemeClr val="tx1"/>
        </a:solidFill>
        <a:latin typeface="Arial Narrow" pitchFamily="34" charset="0"/>
        <a:ea typeface="+mn-ea"/>
        <a:cs typeface="Arial" charset="0"/>
      </a:defRPr>
    </a:lvl3pPr>
    <a:lvl4pPr marL="1371600" algn="l" rtl="0" fontAlgn="base">
      <a:spcBef>
        <a:spcPct val="0"/>
      </a:spcBef>
      <a:spcAft>
        <a:spcPct val="0"/>
      </a:spcAft>
      <a:defRPr sz="2400" b="1" kern="1200">
        <a:solidFill>
          <a:schemeClr val="tx1"/>
        </a:solidFill>
        <a:latin typeface="Arial Narrow" pitchFamily="34" charset="0"/>
        <a:ea typeface="+mn-ea"/>
        <a:cs typeface="Arial" charset="0"/>
      </a:defRPr>
    </a:lvl4pPr>
    <a:lvl5pPr marL="1828800" algn="l" rtl="0" fontAlgn="base">
      <a:spcBef>
        <a:spcPct val="0"/>
      </a:spcBef>
      <a:spcAft>
        <a:spcPct val="0"/>
      </a:spcAft>
      <a:defRPr sz="2400" b="1" kern="1200">
        <a:solidFill>
          <a:schemeClr val="tx1"/>
        </a:solidFill>
        <a:latin typeface="Arial Narrow" pitchFamily="34" charset="0"/>
        <a:ea typeface="+mn-ea"/>
        <a:cs typeface="Arial" charset="0"/>
      </a:defRPr>
    </a:lvl5pPr>
    <a:lvl6pPr marL="2286000" algn="l" defTabSz="914400" rtl="0" eaLnBrk="1" latinLnBrk="0" hangingPunct="1">
      <a:defRPr sz="2400" b="1" kern="1200">
        <a:solidFill>
          <a:schemeClr val="tx1"/>
        </a:solidFill>
        <a:latin typeface="Arial Narrow" pitchFamily="34" charset="0"/>
        <a:ea typeface="+mn-ea"/>
        <a:cs typeface="Arial" charset="0"/>
      </a:defRPr>
    </a:lvl6pPr>
    <a:lvl7pPr marL="2743200" algn="l" defTabSz="914400" rtl="0" eaLnBrk="1" latinLnBrk="0" hangingPunct="1">
      <a:defRPr sz="2400" b="1" kern="1200">
        <a:solidFill>
          <a:schemeClr val="tx1"/>
        </a:solidFill>
        <a:latin typeface="Arial Narrow" pitchFamily="34" charset="0"/>
        <a:ea typeface="+mn-ea"/>
        <a:cs typeface="Arial" charset="0"/>
      </a:defRPr>
    </a:lvl7pPr>
    <a:lvl8pPr marL="3200400" algn="l" defTabSz="914400" rtl="0" eaLnBrk="1" latinLnBrk="0" hangingPunct="1">
      <a:defRPr sz="2400" b="1" kern="1200">
        <a:solidFill>
          <a:schemeClr val="tx1"/>
        </a:solidFill>
        <a:latin typeface="Arial Narrow" pitchFamily="34" charset="0"/>
        <a:ea typeface="+mn-ea"/>
        <a:cs typeface="Arial" charset="0"/>
      </a:defRPr>
    </a:lvl8pPr>
    <a:lvl9pPr marL="3657600" algn="l" defTabSz="914400" rtl="0" eaLnBrk="1" latinLnBrk="0" hangingPunct="1">
      <a:defRPr sz="2400" b="1" kern="1200">
        <a:solidFill>
          <a:schemeClr val="tx1"/>
        </a:solidFill>
        <a:latin typeface="Arial Narrow"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D170"/>
    <a:srgbClr val="FFD499"/>
    <a:srgbClr val="FFEB57"/>
    <a:srgbClr val="F6C4BA"/>
    <a:srgbClr val="F3B5A9"/>
    <a:srgbClr val="F0A394"/>
    <a:srgbClr val="25BED3"/>
    <a:srgbClr val="2DA2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55" autoAdjust="0"/>
    <p:restoredTop sz="78696" autoAdjust="0"/>
  </p:normalViewPr>
  <p:slideViewPr>
    <p:cSldViewPr>
      <p:cViewPr>
        <p:scale>
          <a:sx n="72" d="100"/>
          <a:sy n="72" d="100"/>
        </p:scale>
        <p:origin x="-2392" y="-80"/>
      </p:cViewPr>
      <p:guideLst>
        <p:guide orient="horz" pos="624"/>
        <p:guide pos="6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DAA090-1CA9-40A7-9BDA-49D146FFED14}" type="doc">
      <dgm:prSet loTypeId="urn:microsoft.com/office/officeart/2005/8/layout/hProcess6" loCatId="process" qsTypeId="urn:microsoft.com/office/officeart/2005/8/quickstyle/simple1" qsCatId="simple" csTypeId="urn:microsoft.com/office/officeart/2005/8/colors/colorful3" csCatId="colorful" phldr="1"/>
      <dgm:spPr/>
      <dgm:t>
        <a:bodyPr/>
        <a:lstStyle/>
        <a:p>
          <a:endParaRPr lang="en-US"/>
        </a:p>
      </dgm:t>
    </dgm:pt>
    <dgm:pt modelId="{E36B4804-35E8-491A-A291-07E7D5037294}">
      <dgm:prSet phldrT="[Text]"/>
      <dgm:spPr>
        <a:xfrm>
          <a:off x="34409" y="228601"/>
          <a:ext cx="566623" cy="566623"/>
        </a:xfr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LS1</a:t>
          </a:r>
          <a:endParaRPr lang="en-US" dirty="0">
            <a:solidFill>
              <a:sysClr val="window" lastClr="FFFFFF"/>
            </a:solidFill>
            <a:latin typeface="Calibri"/>
            <a:ea typeface="+mn-ea"/>
            <a:cs typeface="+mn-cs"/>
          </a:endParaRPr>
        </a:p>
      </dgm:t>
    </dgm:pt>
    <dgm:pt modelId="{EC1B054E-89FD-4BA9-901B-B946792C62C9}" type="parTrans" cxnId="{DB8075DC-C5B9-4E95-A0DE-630408566FFD}">
      <dgm:prSet/>
      <dgm:spPr/>
      <dgm:t>
        <a:bodyPr/>
        <a:lstStyle/>
        <a:p>
          <a:endParaRPr lang="en-US"/>
        </a:p>
      </dgm:t>
    </dgm:pt>
    <dgm:pt modelId="{48EEC271-31FA-461D-A92E-486439C2DC6F}" type="sibTrans" cxnId="{DB8075DC-C5B9-4E95-A0DE-630408566FFD}">
      <dgm:prSet/>
      <dgm:spPr/>
      <dgm:t>
        <a:bodyPr/>
        <a:lstStyle/>
        <a:p>
          <a:endParaRPr lang="en-US"/>
        </a:p>
      </dgm:t>
    </dgm:pt>
    <dgm:pt modelId="{934B9511-B917-4EB6-B2CC-931086ECA672}">
      <dgm:prSet phldrT="[Text]" custT="1"/>
      <dgm:spPr>
        <a:xfrm>
          <a:off x="339207" y="0"/>
          <a:ext cx="1403446" cy="990600"/>
        </a:xfrm>
        <a:solidFill>
          <a:srgbClr val="9BBB59">
            <a:tint val="40000"/>
            <a:alpha val="90000"/>
            <a:hueOff val="0"/>
            <a:satOff val="0"/>
            <a:lumOff val="0"/>
            <a:alphaOff val="0"/>
          </a:srgbClr>
        </a:solidFill>
        <a:ln w="25400" cap="flat" cmpd="sng" algn="ctr">
          <a:solidFill>
            <a:srgbClr val="9BBB59">
              <a:tint val="40000"/>
              <a:alpha val="90000"/>
              <a:hueOff val="0"/>
              <a:satOff val="0"/>
              <a:lumOff val="0"/>
              <a:alphaOff val="0"/>
            </a:srgbClr>
          </a:solidFill>
          <a:prstDash val="solid"/>
        </a:ln>
        <a:effectLst/>
      </dgm:spPr>
      <dgm:t>
        <a:bodyPr/>
        <a:lstStyle/>
        <a:p>
          <a:pPr algn="just"/>
          <a:r>
            <a:rPr lang="en-US" sz="1100" b="1" dirty="0" smtClean="0">
              <a:solidFill>
                <a:sysClr val="windowText" lastClr="000000">
                  <a:hueOff val="0"/>
                  <a:satOff val="0"/>
                  <a:lumOff val="0"/>
                  <a:alphaOff val="0"/>
                </a:sysClr>
              </a:solidFill>
              <a:latin typeface="Calibri"/>
              <a:ea typeface="+mn-ea"/>
              <a:cs typeface="+mn-cs"/>
            </a:rPr>
            <a:t>Action Period</a:t>
          </a:r>
          <a:endParaRPr lang="en-US" sz="1100" b="1" dirty="0">
            <a:solidFill>
              <a:sysClr val="windowText" lastClr="000000">
                <a:hueOff val="0"/>
                <a:satOff val="0"/>
                <a:lumOff val="0"/>
                <a:alphaOff val="0"/>
              </a:sysClr>
            </a:solidFill>
            <a:latin typeface="Calibri"/>
            <a:ea typeface="+mn-ea"/>
            <a:cs typeface="+mn-cs"/>
          </a:endParaRPr>
        </a:p>
      </dgm:t>
    </dgm:pt>
    <dgm:pt modelId="{59D0DE2A-9909-4A5F-9F51-4D9FD06FC734}" type="parTrans" cxnId="{97F645E7-596A-4331-B92A-C8A65F308601}">
      <dgm:prSet/>
      <dgm:spPr/>
      <dgm:t>
        <a:bodyPr/>
        <a:lstStyle/>
        <a:p>
          <a:endParaRPr lang="en-US"/>
        </a:p>
      </dgm:t>
    </dgm:pt>
    <dgm:pt modelId="{9A63CC3A-850E-4955-86CB-AA1FD9B2416A}" type="sibTrans" cxnId="{97F645E7-596A-4331-B92A-C8A65F308601}">
      <dgm:prSet/>
      <dgm:spPr/>
      <dgm:t>
        <a:bodyPr/>
        <a:lstStyle/>
        <a:p>
          <a:endParaRPr lang="en-US"/>
        </a:p>
      </dgm:t>
    </dgm:pt>
    <dgm:pt modelId="{CE9D9F3C-E5A8-46A6-A94D-B43B54CB383F}">
      <dgm:prSet phldrT="[Text]"/>
      <dgm:spPr>
        <a:xfrm>
          <a:off x="1825109" y="228601"/>
          <a:ext cx="566623" cy="566623"/>
        </a:xfrm>
        <a:solidFill>
          <a:srgbClr val="9BBB59">
            <a:hueOff val="2812566"/>
            <a:satOff val="-4220"/>
            <a:lumOff val="-686"/>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LS2</a:t>
          </a:r>
          <a:endParaRPr lang="en-US" dirty="0">
            <a:solidFill>
              <a:sysClr val="window" lastClr="FFFFFF"/>
            </a:solidFill>
            <a:latin typeface="Calibri"/>
            <a:ea typeface="+mn-ea"/>
            <a:cs typeface="+mn-cs"/>
          </a:endParaRPr>
        </a:p>
      </dgm:t>
    </dgm:pt>
    <dgm:pt modelId="{7509F165-5CD3-406D-B7E8-1DAD29996CE5}" type="parTrans" cxnId="{455ED7C9-EBFE-4F2E-B625-EC8428F2C707}">
      <dgm:prSet/>
      <dgm:spPr/>
      <dgm:t>
        <a:bodyPr/>
        <a:lstStyle/>
        <a:p>
          <a:endParaRPr lang="en-US"/>
        </a:p>
      </dgm:t>
    </dgm:pt>
    <dgm:pt modelId="{51EE6AA2-8643-4638-8124-F8C6FCACAB2C}" type="sibTrans" cxnId="{455ED7C9-EBFE-4F2E-B625-EC8428F2C707}">
      <dgm:prSet/>
      <dgm:spPr/>
      <dgm:t>
        <a:bodyPr/>
        <a:lstStyle/>
        <a:p>
          <a:endParaRPr lang="en-US"/>
        </a:p>
      </dgm:t>
    </dgm:pt>
    <dgm:pt modelId="{9923774F-FFF3-4238-8F0D-2A00A78A62EA}">
      <dgm:prSet phldrT="[Text]"/>
      <dgm:spPr>
        <a:xfrm>
          <a:off x="3653795" y="228601"/>
          <a:ext cx="566623" cy="566623"/>
        </a:xfrm>
        <a:solidFill>
          <a:srgbClr val="9BBB59">
            <a:hueOff val="5625132"/>
            <a:satOff val="-8440"/>
            <a:lumOff val="-1373"/>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LS3</a:t>
          </a:r>
          <a:endParaRPr lang="en-US" dirty="0">
            <a:solidFill>
              <a:sysClr val="window" lastClr="FFFFFF"/>
            </a:solidFill>
            <a:latin typeface="Calibri"/>
            <a:ea typeface="+mn-ea"/>
            <a:cs typeface="+mn-cs"/>
          </a:endParaRPr>
        </a:p>
      </dgm:t>
    </dgm:pt>
    <dgm:pt modelId="{9E9AD4BA-9F28-497C-9A31-83FE1D8BC530}" type="parTrans" cxnId="{DB8AE824-6B3A-4C3B-B922-AA8F9B4B6957}">
      <dgm:prSet/>
      <dgm:spPr/>
      <dgm:t>
        <a:bodyPr/>
        <a:lstStyle/>
        <a:p>
          <a:endParaRPr lang="en-US"/>
        </a:p>
      </dgm:t>
    </dgm:pt>
    <dgm:pt modelId="{DC6F82AA-E6EE-4515-86A9-BB922821E730}" type="sibTrans" cxnId="{DB8AE824-6B3A-4C3B-B922-AA8F9B4B6957}">
      <dgm:prSet/>
      <dgm:spPr/>
      <dgm:t>
        <a:bodyPr/>
        <a:lstStyle/>
        <a:p>
          <a:endParaRPr lang="en-US"/>
        </a:p>
      </dgm:t>
    </dgm:pt>
    <dgm:pt modelId="{A5834AAC-B3DC-4D9E-AB6F-6FAEC6066658}">
      <dgm:prSet phldrT="[Text]"/>
      <dgm:spPr>
        <a:xfrm>
          <a:off x="5406282" y="228601"/>
          <a:ext cx="566623" cy="566623"/>
        </a:xfrm>
        <a:solidFill>
          <a:srgbClr val="9BBB59">
            <a:hueOff val="8437698"/>
            <a:satOff val="-12660"/>
            <a:lumOff val="-2059"/>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LS4</a:t>
          </a:r>
          <a:endParaRPr lang="en-US" dirty="0">
            <a:solidFill>
              <a:sysClr val="window" lastClr="FFFFFF"/>
            </a:solidFill>
            <a:latin typeface="Calibri"/>
            <a:ea typeface="+mn-ea"/>
            <a:cs typeface="+mn-cs"/>
          </a:endParaRPr>
        </a:p>
      </dgm:t>
    </dgm:pt>
    <dgm:pt modelId="{02DD4A4B-77DA-4C58-ADF6-F3090620C299}" type="parTrans" cxnId="{65A7A70D-9FA2-4730-B8B5-53C5E6BC5DCF}">
      <dgm:prSet/>
      <dgm:spPr/>
      <dgm:t>
        <a:bodyPr/>
        <a:lstStyle/>
        <a:p>
          <a:endParaRPr lang="en-US"/>
        </a:p>
      </dgm:t>
    </dgm:pt>
    <dgm:pt modelId="{39DC8928-2BF0-495F-8188-A2CB01D44193}" type="sibTrans" cxnId="{65A7A70D-9FA2-4730-B8B5-53C5E6BC5DCF}">
      <dgm:prSet/>
      <dgm:spPr/>
      <dgm:t>
        <a:bodyPr/>
        <a:lstStyle/>
        <a:p>
          <a:endParaRPr lang="en-US"/>
        </a:p>
      </dgm:t>
    </dgm:pt>
    <dgm:pt modelId="{C466A6E4-A3B2-489D-909A-2F7DF9F58937}">
      <dgm:prSet phldrT="[Text]"/>
      <dgm:spPr>
        <a:xfrm>
          <a:off x="7311174" y="228601"/>
          <a:ext cx="566623" cy="566623"/>
        </a:xfrm>
        <a:solidFill>
          <a:srgbClr val="9BBB59">
            <a:hueOff val="11250264"/>
            <a:satOff val="-16880"/>
            <a:lumOff val="-2745"/>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LS5</a:t>
          </a:r>
          <a:endParaRPr lang="en-US" dirty="0">
            <a:solidFill>
              <a:sysClr val="window" lastClr="FFFFFF"/>
            </a:solidFill>
            <a:latin typeface="Calibri"/>
            <a:ea typeface="+mn-ea"/>
            <a:cs typeface="+mn-cs"/>
          </a:endParaRPr>
        </a:p>
      </dgm:t>
    </dgm:pt>
    <dgm:pt modelId="{081B22A5-C730-410C-B4F5-3AF489A8AFDE}" type="parTrans" cxnId="{921E19D7-91D3-43E9-BE87-6BBE154F8A67}">
      <dgm:prSet/>
      <dgm:spPr/>
      <dgm:t>
        <a:bodyPr/>
        <a:lstStyle/>
        <a:p>
          <a:endParaRPr lang="en-US"/>
        </a:p>
      </dgm:t>
    </dgm:pt>
    <dgm:pt modelId="{E830C8D7-4F4D-4183-8FF8-F6D3F9CF2522}" type="sibTrans" cxnId="{921E19D7-91D3-43E9-BE87-6BBE154F8A67}">
      <dgm:prSet/>
      <dgm:spPr/>
      <dgm:t>
        <a:bodyPr/>
        <a:lstStyle/>
        <a:p>
          <a:endParaRPr lang="en-US"/>
        </a:p>
      </dgm:t>
    </dgm:pt>
    <dgm:pt modelId="{3F117240-3102-49EF-8424-D9E5B7C41FAF}">
      <dgm:prSet phldrT="[Text]" custT="1"/>
      <dgm:spPr>
        <a:xfrm>
          <a:off x="7608362" y="0"/>
          <a:ext cx="1383829" cy="990600"/>
        </a:xfrm>
        <a:solidFill>
          <a:srgbClr val="9BBB59">
            <a:tint val="40000"/>
            <a:alpha val="90000"/>
            <a:hueOff val="10716850"/>
            <a:satOff val="-13793"/>
            <a:lumOff val="-1075"/>
            <a:alphaOff val="0"/>
          </a:srgbClr>
        </a:solidFill>
        <a:ln w="25400" cap="flat" cmpd="sng" algn="ctr">
          <a:solidFill>
            <a:srgbClr val="9BBB59">
              <a:tint val="40000"/>
              <a:alpha val="90000"/>
              <a:hueOff val="10716850"/>
              <a:satOff val="-13793"/>
              <a:lumOff val="-1075"/>
              <a:alphaOff val="0"/>
            </a:srgbClr>
          </a:solidFill>
          <a:prstDash val="solid"/>
        </a:ln>
        <a:effectLst/>
      </dgm:spPr>
      <dgm:t>
        <a:bodyPr/>
        <a:lstStyle/>
        <a:p>
          <a:r>
            <a:rPr lang="en-US" sz="1100" b="1" dirty="0" smtClean="0">
              <a:solidFill>
                <a:sysClr val="windowText" lastClr="000000">
                  <a:hueOff val="0"/>
                  <a:satOff val="0"/>
                  <a:lumOff val="0"/>
                  <a:alphaOff val="0"/>
                </a:sysClr>
              </a:solidFill>
              <a:latin typeface="Calibri"/>
              <a:ea typeface="+mn-ea"/>
              <a:cs typeface="+mn-cs"/>
            </a:rPr>
            <a:t>Action Period</a:t>
          </a:r>
          <a:endParaRPr lang="en-US" sz="1100" b="1" dirty="0">
            <a:solidFill>
              <a:sysClr val="windowText" lastClr="000000">
                <a:hueOff val="0"/>
                <a:satOff val="0"/>
                <a:lumOff val="0"/>
                <a:alphaOff val="0"/>
              </a:sysClr>
            </a:solidFill>
            <a:latin typeface="Calibri"/>
            <a:ea typeface="+mn-ea"/>
            <a:cs typeface="+mn-cs"/>
          </a:endParaRPr>
        </a:p>
      </dgm:t>
    </dgm:pt>
    <dgm:pt modelId="{B1E834C3-0C5B-4148-B27D-9A64996FF53D}" type="sibTrans" cxnId="{90C3E578-A634-4FB0-9239-AE39A65238D7}">
      <dgm:prSet/>
      <dgm:spPr/>
      <dgm:t>
        <a:bodyPr/>
        <a:lstStyle/>
        <a:p>
          <a:endParaRPr lang="en-US"/>
        </a:p>
      </dgm:t>
    </dgm:pt>
    <dgm:pt modelId="{CA247D8D-5D0C-496A-A4D7-C9F796595920}" type="parTrans" cxnId="{90C3E578-A634-4FB0-9239-AE39A65238D7}">
      <dgm:prSet/>
      <dgm:spPr/>
      <dgm:t>
        <a:bodyPr/>
        <a:lstStyle/>
        <a:p>
          <a:endParaRPr lang="en-US"/>
        </a:p>
      </dgm:t>
    </dgm:pt>
    <dgm:pt modelId="{3F701EFE-0FDF-4C5F-948C-C420B606943C}">
      <dgm:prSet phldrT="[Text]" custT="1"/>
      <dgm:spPr>
        <a:xfrm>
          <a:off x="5715001" y="0"/>
          <a:ext cx="1516714" cy="990600"/>
        </a:xfrm>
        <a:solidFill>
          <a:srgbClr val="9BBB59">
            <a:tint val="40000"/>
            <a:alpha val="90000"/>
            <a:hueOff val="8037638"/>
            <a:satOff val="-10345"/>
            <a:lumOff val="-806"/>
            <a:alphaOff val="0"/>
          </a:srgbClr>
        </a:solidFill>
        <a:ln w="25400" cap="flat" cmpd="sng" algn="ctr">
          <a:solidFill>
            <a:srgbClr val="9BBB59">
              <a:tint val="40000"/>
              <a:alpha val="90000"/>
              <a:hueOff val="8037638"/>
              <a:satOff val="-10345"/>
              <a:lumOff val="-806"/>
              <a:alphaOff val="0"/>
            </a:srgbClr>
          </a:solidFill>
          <a:prstDash val="solid"/>
        </a:ln>
        <a:effectLst/>
      </dgm:spPr>
      <dgm:t>
        <a:bodyPr/>
        <a:lstStyle/>
        <a:p>
          <a:r>
            <a:rPr lang="en-US" sz="1100" b="1" dirty="0" smtClean="0">
              <a:solidFill>
                <a:sysClr val="windowText" lastClr="000000">
                  <a:hueOff val="0"/>
                  <a:satOff val="0"/>
                  <a:lumOff val="0"/>
                  <a:alphaOff val="0"/>
                </a:sysClr>
              </a:solidFill>
              <a:latin typeface="Calibri"/>
              <a:ea typeface="+mn-ea"/>
              <a:cs typeface="+mn-cs"/>
            </a:rPr>
            <a:t>Action Period</a:t>
          </a:r>
          <a:endParaRPr lang="en-US" sz="1100" b="1" dirty="0">
            <a:solidFill>
              <a:sysClr val="windowText" lastClr="000000">
                <a:hueOff val="0"/>
                <a:satOff val="0"/>
                <a:lumOff val="0"/>
                <a:alphaOff val="0"/>
              </a:sysClr>
            </a:solidFill>
            <a:latin typeface="Calibri"/>
            <a:ea typeface="+mn-ea"/>
            <a:cs typeface="+mn-cs"/>
          </a:endParaRPr>
        </a:p>
      </dgm:t>
    </dgm:pt>
    <dgm:pt modelId="{67CAD470-2C8E-4954-BACC-8074A2797189}" type="sibTrans" cxnId="{E19743EE-06BC-4ECC-9382-A2297EBBBFCB}">
      <dgm:prSet/>
      <dgm:spPr/>
      <dgm:t>
        <a:bodyPr/>
        <a:lstStyle/>
        <a:p>
          <a:endParaRPr lang="en-US"/>
        </a:p>
      </dgm:t>
    </dgm:pt>
    <dgm:pt modelId="{12E11080-4196-4AD8-8435-651D37D36A87}" type="parTrans" cxnId="{E19743EE-06BC-4ECC-9382-A2297EBBBFCB}">
      <dgm:prSet/>
      <dgm:spPr/>
      <dgm:t>
        <a:bodyPr/>
        <a:lstStyle/>
        <a:p>
          <a:endParaRPr lang="en-US"/>
        </a:p>
      </dgm:t>
    </dgm:pt>
    <dgm:pt modelId="{20CC842C-4252-46E7-8A2C-F9AF31D1CE4B}">
      <dgm:prSet phldrT="[Text]" custT="1"/>
      <dgm:spPr>
        <a:xfrm>
          <a:off x="3958593" y="0"/>
          <a:ext cx="1393077" cy="990600"/>
        </a:xfrm>
        <a:solidFill>
          <a:srgbClr val="9BBB59">
            <a:tint val="40000"/>
            <a:alpha val="90000"/>
            <a:hueOff val="5358425"/>
            <a:satOff val="-6896"/>
            <a:lumOff val="-537"/>
            <a:alphaOff val="0"/>
          </a:srgbClr>
        </a:solidFill>
        <a:ln w="25400" cap="flat" cmpd="sng" algn="ctr">
          <a:solidFill>
            <a:srgbClr val="9BBB59">
              <a:tint val="40000"/>
              <a:alpha val="90000"/>
              <a:hueOff val="5358425"/>
              <a:satOff val="-6896"/>
              <a:lumOff val="-537"/>
              <a:alphaOff val="0"/>
            </a:srgbClr>
          </a:solidFill>
          <a:prstDash val="solid"/>
        </a:ln>
        <a:effectLst/>
      </dgm:spPr>
      <dgm:t>
        <a:bodyPr/>
        <a:lstStyle/>
        <a:p>
          <a:r>
            <a:rPr lang="en-US" sz="1100" b="1" dirty="0" smtClean="0">
              <a:solidFill>
                <a:sysClr val="windowText" lastClr="000000">
                  <a:hueOff val="0"/>
                  <a:satOff val="0"/>
                  <a:lumOff val="0"/>
                  <a:alphaOff val="0"/>
                </a:sysClr>
              </a:solidFill>
              <a:latin typeface="Calibri"/>
              <a:ea typeface="+mn-ea"/>
              <a:cs typeface="+mn-cs"/>
            </a:rPr>
            <a:t>Action Period</a:t>
          </a:r>
          <a:endParaRPr lang="en-US" sz="1100" b="1" dirty="0">
            <a:solidFill>
              <a:sysClr val="windowText" lastClr="000000">
                <a:hueOff val="0"/>
                <a:satOff val="0"/>
                <a:lumOff val="0"/>
                <a:alphaOff val="0"/>
              </a:sysClr>
            </a:solidFill>
            <a:latin typeface="Calibri"/>
            <a:ea typeface="+mn-ea"/>
            <a:cs typeface="+mn-cs"/>
          </a:endParaRPr>
        </a:p>
      </dgm:t>
    </dgm:pt>
    <dgm:pt modelId="{B0EF661A-5C6F-40F8-9287-47868B2CEB50}" type="sibTrans" cxnId="{725FD7DA-095D-4194-A207-A3DB12B6F965}">
      <dgm:prSet/>
      <dgm:spPr/>
      <dgm:t>
        <a:bodyPr/>
        <a:lstStyle/>
        <a:p>
          <a:endParaRPr lang="en-US"/>
        </a:p>
      </dgm:t>
    </dgm:pt>
    <dgm:pt modelId="{3A83E089-3C44-4041-955D-7C192EBB1C8C}" type="parTrans" cxnId="{725FD7DA-095D-4194-A207-A3DB12B6F965}">
      <dgm:prSet/>
      <dgm:spPr/>
      <dgm:t>
        <a:bodyPr/>
        <a:lstStyle/>
        <a:p>
          <a:endParaRPr lang="en-US"/>
        </a:p>
      </dgm:t>
    </dgm:pt>
    <dgm:pt modelId="{6BC3D6A6-C47A-4B44-A722-2636182A067C}">
      <dgm:prSet phldrT="[Text]" custT="1"/>
      <dgm:spPr>
        <a:xfrm>
          <a:off x="2129907" y="0"/>
          <a:ext cx="1390470" cy="990600"/>
        </a:xfrm>
        <a:solidFill>
          <a:srgbClr val="9BBB59">
            <a:tint val="40000"/>
            <a:alpha val="90000"/>
            <a:hueOff val="2679212"/>
            <a:satOff val="-3448"/>
            <a:lumOff val="-269"/>
            <a:alphaOff val="0"/>
          </a:srgbClr>
        </a:solidFill>
        <a:ln w="25400" cap="flat" cmpd="sng" algn="ctr">
          <a:solidFill>
            <a:srgbClr val="9BBB59">
              <a:tint val="40000"/>
              <a:alpha val="90000"/>
              <a:hueOff val="2679212"/>
              <a:satOff val="-3448"/>
              <a:lumOff val="-269"/>
              <a:alphaOff val="0"/>
            </a:srgbClr>
          </a:solidFill>
          <a:prstDash val="solid"/>
        </a:ln>
        <a:effectLst/>
      </dgm:spPr>
      <dgm:t>
        <a:bodyPr/>
        <a:lstStyle/>
        <a:p>
          <a:r>
            <a:rPr lang="en-US" sz="1100" b="1" dirty="0" smtClean="0">
              <a:solidFill>
                <a:sysClr val="windowText" lastClr="000000">
                  <a:hueOff val="0"/>
                  <a:satOff val="0"/>
                  <a:lumOff val="0"/>
                  <a:alphaOff val="0"/>
                </a:sysClr>
              </a:solidFill>
              <a:latin typeface="Calibri"/>
              <a:ea typeface="+mn-ea"/>
              <a:cs typeface="+mn-cs"/>
            </a:rPr>
            <a:t>Action Period</a:t>
          </a:r>
          <a:endParaRPr lang="en-US" sz="1100" b="1" dirty="0">
            <a:solidFill>
              <a:sysClr val="windowText" lastClr="000000">
                <a:hueOff val="0"/>
                <a:satOff val="0"/>
                <a:lumOff val="0"/>
                <a:alphaOff val="0"/>
              </a:sysClr>
            </a:solidFill>
            <a:latin typeface="Calibri"/>
            <a:ea typeface="+mn-ea"/>
            <a:cs typeface="+mn-cs"/>
          </a:endParaRPr>
        </a:p>
      </dgm:t>
    </dgm:pt>
    <dgm:pt modelId="{B2A5680E-1118-4B04-8FA8-1A2BA4C08FAB}" type="sibTrans" cxnId="{39816540-81C4-4BAA-8392-0C69F11EDBBE}">
      <dgm:prSet/>
      <dgm:spPr/>
      <dgm:t>
        <a:bodyPr/>
        <a:lstStyle/>
        <a:p>
          <a:endParaRPr lang="en-US"/>
        </a:p>
      </dgm:t>
    </dgm:pt>
    <dgm:pt modelId="{CBB73EC0-F3E4-43EB-A98C-03E7FB743090}" type="parTrans" cxnId="{39816540-81C4-4BAA-8392-0C69F11EDBBE}">
      <dgm:prSet/>
      <dgm:spPr/>
      <dgm:t>
        <a:bodyPr/>
        <a:lstStyle/>
        <a:p>
          <a:endParaRPr lang="en-US"/>
        </a:p>
      </dgm:t>
    </dgm:pt>
    <dgm:pt modelId="{631060C4-1B01-4230-B18A-0215E02815B6}" type="pres">
      <dgm:prSet presAssocID="{7EDAA090-1CA9-40A7-9BDA-49D146FFED14}" presName="theList" presStyleCnt="0">
        <dgm:presLayoutVars>
          <dgm:dir/>
          <dgm:animLvl val="lvl"/>
          <dgm:resizeHandles val="exact"/>
        </dgm:presLayoutVars>
      </dgm:prSet>
      <dgm:spPr/>
      <dgm:t>
        <a:bodyPr/>
        <a:lstStyle/>
        <a:p>
          <a:endParaRPr lang="en-US"/>
        </a:p>
      </dgm:t>
    </dgm:pt>
    <dgm:pt modelId="{23817F89-90B3-4892-941D-893FC71D43A1}" type="pres">
      <dgm:prSet presAssocID="{E36B4804-35E8-491A-A291-07E7D5037294}" presName="compNode" presStyleCnt="0"/>
      <dgm:spPr/>
      <dgm:t>
        <a:bodyPr/>
        <a:lstStyle/>
        <a:p>
          <a:endParaRPr lang="en-US"/>
        </a:p>
      </dgm:t>
    </dgm:pt>
    <dgm:pt modelId="{B5D23BD9-38F9-4DCB-ADD5-02939D28D9E8}" type="pres">
      <dgm:prSet presAssocID="{E36B4804-35E8-491A-A291-07E7D5037294}" presName="noGeometry" presStyleCnt="0"/>
      <dgm:spPr/>
      <dgm:t>
        <a:bodyPr/>
        <a:lstStyle/>
        <a:p>
          <a:endParaRPr lang="en-US"/>
        </a:p>
      </dgm:t>
    </dgm:pt>
    <dgm:pt modelId="{D71CC5D9-2E07-4C2E-8EF9-589618917602}" type="pres">
      <dgm:prSet presAssocID="{E36B4804-35E8-491A-A291-07E7D5037294}" presName="childTextVisible" presStyleLbl="bgAccFollowNode1" presStyleIdx="0" presStyleCnt="5" custScaleX="123843" custLinFactNeighborX="-28590">
        <dgm:presLayoutVars>
          <dgm:bulletEnabled val="1"/>
        </dgm:presLayoutVars>
      </dgm:prSet>
      <dgm:spPr>
        <a:prstGeom prst="rightArrow">
          <a:avLst>
            <a:gd name="adj1" fmla="val 70000"/>
            <a:gd name="adj2" fmla="val 50000"/>
          </a:avLst>
        </a:prstGeom>
      </dgm:spPr>
      <dgm:t>
        <a:bodyPr/>
        <a:lstStyle/>
        <a:p>
          <a:endParaRPr lang="en-US"/>
        </a:p>
      </dgm:t>
    </dgm:pt>
    <dgm:pt modelId="{1622023F-7AE7-4DC7-B78A-499F500CD85A}" type="pres">
      <dgm:prSet presAssocID="{E36B4804-35E8-491A-A291-07E7D5037294}" presName="childTextHidden" presStyleLbl="bgAccFollowNode1" presStyleIdx="0" presStyleCnt="5"/>
      <dgm:spPr/>
      <dgm:t>
        <a:bodyPr/>
        <a:lstStyle/>
        <a:p>
          <a:endParaRPr lang="en-US"/>
        </a:p>
      </dgm:t>
    </dgm:pt>
    <dgm:pt modelId="{DEEE2897-9316-459C-8A37-B7960BC006CA}" type="pres">
      <dgm:prSet presAssocID="{E36B4804-35E8-491A-A291-07E7D5037294}" presName="parentText" presStyleLbl="node1" presStyleIdx="0" presStyleCnt="5" custLinFactNeighborX="-84815" custLinFactNeighborY="2932">
        <dgm:presLayoutVars>
          <dgm:chMax val="1"/>
          <dgm:bulletEnabled val="1"/>
        </dgm:presLayoutVars>
      </dgm:prSet>
      <dgm:spPr>
        <a:prstGeom prst="ellipse">
          <a:avLst/>
        </a:prstGeom>
      </dgm:spPr>
      <dgm:t>
        <a:bodyPr/>
        <a:lstStyle/>
        <a:p>
          <a:endParaRPr lang="en-US"/>
        </a:p>
      </dgm:t>
    </dgm:pt>
    <dgm:pt modelId="{69283F2F-82AD-4059-BFA9-7F18B5D37BEF}" type="pres">
      <dgm:prSet presAssocID="{E36B4804-35E8-491A-A291-07E7D5037294}" presName="aSpace" presStyleCnt="0"/>
      <dgm:spPr/>
      <dgm:t>
        <a:bodyPr/>
        <a:lstStyle/>
        <a:p>
          <a:endParaRPr lang="en-US"/>
        </a:p>
      </dgm:t>
    </dgm:pt>
    <dgm:pt modelId="{1C843CC2-9E20-48C4-B63E-788543A47D0A}" type="pres">
      <dgm:prSet presAssocID="{CE9D9F3C-E5A8-46A6-A94D-B43B54CB383F}" presName="compNode" presStyleCnt="0"/>
      <dgm:spPr/>
      <dgm:t>
        <a:bodyPr/>
        <a:lstStyle/>
        <a:p>
          <a:endParaRPr lang="en-US"/>
        </a:p>
      </dgm:t>
    </dgm:pt>
    <dgm:pt modelId="{1007AD77-11F0-4D89-85C0-DABDFB2F13D6}" type="pres">
      <dgm:prSet presAssocID="{CE9D9F3C-E5A8-46A6-A94D-B43B54CB383F}" presName="noGeometry" presStyleCnt="0"/>
      <dgm:spPr/>
      <dgm:t>
        <a:bodyPr/>
        <a:lstStyle/>
        <a:p>
          <a:endParaRPr lang="en-US"/>
        </a:p>
      </dgm:t>
    </dgm:pt>
    <dgm:pt modelId="{0AB2736B-A143-4942-BDFF-3548FB57EDAC}" type="pres">
      <dgm:prSet presAssocID="{CE9D9F3C-E5A8-46A6-A94D-B43B54CB383F}" presName="childTextVisible" presStyleLbl="bgAccFollowNode1" presStyleIdx="1" presStyleCnt="5" custScaleX="122698" custLinFactNeighborX="-15141">
        <dgm:presLayoutVars>
          <dgm:bulletEnabled val="1"/>
        </dgm:presLayoutVars>
      </dgm:prSet>
      <dgm:spPr>
        <a:prstGeom prst="rightArrow">
          <a:avLst>
            <a:gd name="adj1" fmla="val 70000"/>
            <a:gd name="adj2" fmla="val 50000"/>
          </a:avLst>
        </a:prstGeom>
      </dgm:spPr>
      <dgm:t>
        <a:bodyPr/>
        <a:lstStyle/>
        <a:p>
          <a:endParaRPr lang="en-US"/>
        </a:p>
      </dgm:t>
    </dgm:pt>
    <dgm:pt modelId="{AFCD2132-912D-4D9C-9F1F-4934F444506D}" type="pres">
      <dgm:prSet presAssocID="{CE9D9F3C-E5A8-46A6-A94D-B43B54CB383F}" presName="childTextHidden" presStyleLbl="bgAccFollowNode1" presStyleIdx="1" presStyleCnt="5"/>
      <dgm:spPr/>
      <dgm:t>
        <a:bodyPr/>
        <a:lstStyle/>
        <a:p>
          <a:endParaRPr lang="en-US"/>
        </a:p>
      </dgm:t>
    </dgm:pt>
    <dgm:pt modelId="{633807DD-44FE-4F4E-998A-7165BFEAEF2D}" type="pres">
      <dgm:prSet presAssocID="{CE9D9F3C-E5A8-46A6-A94D-B43B54CB383F}" presName="parentText" presStyleLbl="node1" presStyleIdx="1" presStyleCnt="5" custLinFactNeighborX="-56772" custLinFactNeighborY="2932">
        <dgm:presLayoutVars>
          <dgm:chMax val="1"/>
          <dgm:bulletEnabled val="1"/>
        </dgm:presLayoutVars>
      </dgm:prSet>
      <dgm:spPr>
        <a:prstGeom prst="ellipse">
          <a:avLst/>
        </a:prstGeom>
      </dgm:spPr>
      <dgm:t>
        <a:bodyPr/>
        <a:lstStyle/>
        <a:p>
          <a:endParaRPr lang="en-US"/>
        </a:p>
      </dgm:t>
    </dgm:pt>
    <dgm:pt modelId="{FB8FEB92-AC3C-4B33-BEB9-54847759D7F4}" type="pres">
      <dgm:prSet presAssocID="{CE9D9F3C-E5A8-46A6-A94D-B43B54CB383F}" presName="aSpace" presStyleCnt="0"/>
      <dgm:spPr/>
      <dgm:t>
        <a:bodyPr/>
        <a:lstStyle/>
        <a:p>
          <a:endParaRPr lang="en-US"/>
        </a:p>
      </dgm:t>
    </dgm:pt>
    <dgm:pt modelId="{F211FE2A-A2E7-4BF4-8B27-073E2C4C8CAC}" type="pres">
      <dgm:prSet presAssocID="{9923774F-FFF3-4238-8F0D-2A00A78A62EA}" presName="compNode" presStyleCnt="0"/>
      <dgm:spPr/>
      <dgm:t>
        <a:bodyPr/>
        <a:lstStyle/>
        <a:p>
          <a:endParaRPr lang="en-US"/>
        </a:p>
      </dgm:t>
    </dgm:pt>
    <dgm:pt modelId="{328C9774-D224-4D8E-9092-49E69E17974D}" type="pres">
      <dgm:prSet presAssocID="{9923774F-FFF3-4238-8F0D-2A00A78A62EA}" presName="noGeometry" presStyleCnt="0"/>
      <dgm:spPr/>
      <dgm:t>
        <a:bodyPr/>
        <a:lstStyle/>
        <a:p>
          <a:endParaRPr lang="en-US"/>
        </a:p>
      </dgm:t>
    </dgm:pt>
    <dgm:pt modelId="{2F983030-73D4-40EB-AD61-CF1DC041E640}" type="pres">
      <dgm:prSet presAssocID="{9923774F-FFF3-4238-8F0D-2A00A78A62EA}" presName="childTextVisible" presStyleLbl="bgAccFollowNode1" presStyleIdx="2" presStyleCnt="5" custScaleX="122928" custLinFactNeighborX="2920">
        <dgm:presLayoutVars>
          <dgm:bulletEnabled val="1"/>
        </dgm:presLayoutVars>
      </dgm:prSet>
      <dgm:spPr>
        <a:prstGeom prst="rightArrow">
          <a:avLst>
            <a:gd name="adj1" fmla="val 70000"/>
            <a:gd name="adj2" fmla="val 50000"/>
          </a:avLst>
        </a:prstGeom>
      </dgm:spPr>
      <dgm:t>
        <a:bodyPr/>
        <a:lstStyle/>
        <a:p>
          <a:endParaRPr lang="en-US"/>
        </a:p>
      </dgm:t>
    </dgm:pt>
    <dgm:pt modelId="{D3E0EAF0-2568-4F75-A1E2-44E024FD07C8}" type="pres">
      <dgm:prSet presAssocID="{9923774F-FFF3-4238-8F0D-2A00A78A62EA}" presName="childTextHidden" presStyleLbl="bgAccFollowNode1" presStyleIdx="2" presStyleCnt="5"/>
      <dgm:spPr/>
      <dgm:t>
        <a:bodyPr/>
        <a:lstStyle/>
        <a:p>
          <a:endParaRPr lang="en-US"/>
        </a:p>
      </dgm:t>
    </dgm:pt>
    <dgm:pt modelId="{CCDD6790-2F95-4B13-9FA2-F3035244823B}" type="pres">
      <dgm:prSet presAssocID="{9923774F-FFF3-4238-8F0D-2A00A78A62EA}" presName="parentText" presStyleLbl="node1" presStyleIdx="2" presStyleCnt="5" custLinFactNeighborX="-20880" custLinFactNeighborY="2932">
        <dgm:presLayoutVars>
          <dgm:chMax val="1"/>
          <dgm:bulletEnabled val="1"/>
        </dgm:presLayoutVars>
      </dgm:prSet>
      <dgm:spPr>
        <a:prstGeom prst="ellipse">
          <a:avLst/>
        </a:prstGeom>
      </dgm:spPr>
      <dgm:t>
        <a:bodyPr/>
        <a:lstStyle/>
        <a:p>
          <a:endParaRPr lang="en-US"/>
        </a:p>
      </dgm:t>
    </dgm:pt>
    <dgm:pt modelId="{438EE7EC-BB43-4E50-B5C4-6D7ABAF7AF8D}" type="pres">
      <dgm:prSet presAssocID="{9923774F-FFF3-4238-8F0D-2A00A78A62EA}" presName="aSpace" presStyleCnt="0"/>
      <dgm:spPr/>
      <dgm:t>
        <a:bodyPr/>
        <a:lstStyle/>
        <a:p>
          <a:endParaRPr lang="en-US"/>
        </a:p>
      </dgm:t>
    </dgm:pt>
    <dgm:pt modelId="{971A1FA5-7733-4245-9DF7-4BDC786AE567}" type="pres">
      <dgm:prSet presAssocID="{A5834AAC-B3DC-4D9E-AB6F-6FAEC6066658}" presName="compNode" presStyleCnt="0"/>
      <dgm:spPr/>
      <dgm:t>
        <a:bodyPr/>
        <a:lstStyle/>
        <a:p>
          <a:endParaRPr lang="en-US"/>
        </a:p>
      </dgm:t>
    </dgm:pt>
    <dgm:pt modelId="{790D69B2-D840-4365-82C6-977227FF82D3}" type="pres">
      <dgm:prSet presAssocID="{A5834AAC-B3DC-4D9E-AB6F-6FAEC6066658}" presName="noGeometry" presStyleCnt="0"/>
      <dgm:spPr/>
      <dgm:t>
        <a:bodyPr/>
        <a:lstStyle/>
        <a:p>
          <a:endParaRPr lang="en-US"/>
        </a:p>
      </dgm:t>
    </dgm:pt>
    <dgm:pt modelId="{893C4E82-42DC-4804-9521-59762FEB4BDA}" type="pres">
      <dgm:prSet presAssocID="{A5834AAC-B3DC-4D9E-AB6F-6FAEC6066658}" presName="childTextVisible" presStyleLbl="bgAccFollowNode1" presStyleIdx="3" presStyleCnt="5" custScaleX="133838" custLinFactNeighborX="19828">
        <dgm:presLayoutVars>
          <dgm:bulletEnabled val="1"/>
        </dgm:presLayoutVars>
      </dgm:prSet>
      <dgm:spPr>
        <a:prstGeom prst="rightArrow">
          <a:avLst>
            <a:gd name="adj1" fmla="val 70000"/>
            <a:gd name="adj2" fmla="val 50000"/>
          </a:avLst>
        </a:prstGeom>
      </dgm:spPr>
      <dgm:t>
        <a:bodyPr/>
        <a:lstStyle/>
        <a:p>
          <a:endParaRPr lang="en-US"/>
        </a:p>
      </dgm:t>
    </dgm:pt>
    <dgm:pt modelId="{5F21B80A-12F7-4D6C-813F-7221BDDFC388}" type="pres">
      <dgm:prSet presAssocID="{A5834AAC-B3DC-4D9E-AB6F-6FAEC6066658}" presName="childTextHidden" presStyleLbl="bgAccFollowNode1" presStyleIdx="3" presStyleCnt="5"/>
      <dgm:spPr/>
      <dgm:t>
        <a:bodyPr/>
        <a:lstStyle/>
        <a:p>
          <a:endParaRPr lang="en-US"/>
        </a:p>
      </dgm:t>
    </dgm:pt>
    <dgm:pt modelId="{F6CC93DD-8E1C-4EB7-9F52-202D128F9916}" type="pres">
      <dgm:prSet presAssocID="{A5834AAC-B3DC-4D9E-AB6F-6FAEC6066658}" presName="parentText" presStyleLbl="node1" presStyleIdx="3" presStyleCnt="5" custLinFactNeighborX="1334" custLinFactNeighborY="2932">
        <dgm:presLayoutVars>
          <dgm:chMax val="1"/>
          <dgm:bulletEnabled val="1"/>
        </dgm:presLayoutVars>
      </dgm:prSet>
      <dgm:spPr>
        <a:prstGeom prst="ellipse">
          <a:avLst/>
        </a:prstGeom>
      </dgm:spPr>
      <dgm:t>
        <a:bodyPr/>
        <a:lstStyle/>
        <a:p>
          <a:endParaRPr lang="en-US"/>
        </a:p>
      </dgm:t>
    </dgm:pt>
    <dgm:pt modelId="{7FFBCD53-A1FA-403C-AEB8-E1C78B97521D}" type="pres">
      <dgm:prSet presAssocID="{A5834AAC-B3DC-4D9E-AB6F-6FAEC6066658}" presName="aSpace" presStyleCnt="0"/>
      <dgm:spPr/>
      <dgm:t>
        <a:bodyPr/>
        <a:lstStyle/>
        <a:p>
          <a:endParaRPr lang="en-US"/>
        </a:p>
      </dgm:t>
    </dgm:pt>
    <dgm:pt modelId="{2A22DD33-630F-4094-B8D3-038A9DDC0C0E}" type="pres">
      <dgm:prSet presAssocID="{C466A6E4-A3B2-489D-909A-2F7DF9F58937}" presName="compNode" presStyleCnt="0"/>
      <dgm:spPr/>
      <dgm:t>
        <a:bodyPr/>
        <a:lstStyle/>
        <a:p>
          <a:endParaRPr lang="en-US"/>
        </a:p>
      </dgm:t>
    </dgm:pt>
    <dgm:pt modelId="{21BD694E-98F5-4003-AC34-4F928322C478}" type="pres">
      <dgm:prSet presAssocID="{C466A6E4-A3B2-489D-909A-2F7DF9F58937}" presName="noGeometry" presStyleCnt="0"/>
      <dgm:spPr/>
      <dgm:t>
        <a:bodyPr/>
        <a:lstStyle/>
        <a:p>
          <a:endParaRPr lang="en-US"/>
        </a:p>
      </dgm:t>
    </dgm:pt>
    <dgm:pt modelId="{18C62EA6-C202-4621-B737-7AF36A6DA60A}" type="pres">
      <dgm:prSet presAssocID="{C466A6E4-A3B2-489D-909A-2F7DF9F58937}" presName="childTextVisible" presStyleLbl="bgAccFollowNode1" presStyleIdx="4" presStyleCnt="5" custScaleX="122112" custLinFactNeighborX="32048">
        <dgm:presLayoutVars>
          <dgm:bulletEnabled val="1"/>
        </dgm:presLayoutVars>
      </dgm:prSet>
      <dgm:spPr>
        <a:prstGeom prst="rightArrow">
          <a:avLst>
            <a:gd name="adj1" fmla="val 70000"/>
            <a:gd name="adj2" fmla="val 50000"/>
          </a:avLst>
        </a:prstGeom>
      </dgm:spPr>
      <dgm:t>
        <a:bodyPr/>
        <a:lstStyle/>
        <a:p>
          <a:endParaRPr lang="en-US"/>
        </a:p>
      </dgm:t>
    </dgm:pt>
    <dgm:pt modelId="{80EF4681-C717-454D-B2FC-A55A4DBDFD03}" type="pres">
      <dgm:prSet presAssocID="{C466A6E4-A3B2-489D-909A-2F7DF9F58937}" presName="childTextHidden" presStyleLbl="bgAccFollowNode1" presStyleIdx="4" presStyleCnt="5"/>
      <dgm:spPr/>
      <dgm:t>
        <a:bodyPr/>
        <a:lstStyle/>
        <a:p>
          <a:endParaRPr lang="en-US"/>
        </a:p>
      </dgm:t>
    </dgm:pt>
    <dgm:pt modelId="{79D40A7A-B2E4-4F33-9AC1-558FDA435EFD}" type="pres">
      <dgm:prSet presAssocID="{C466A6E4-A3B2-489D-909A-2F7DF9F58937}" presName="parentText" presStyleLbl="node1" presStyleIdx="4" presStyleCnt="5" custLinFactNeighborX="39535" custLinFactNeighborY="2932">
        <dgm:presLayoutVars>
          <dgm:chMax val="1"/>
          <dgm:bulletEnabled val="1"/>
        </dgm:presLayoutVars>
      </dgm:prSet>
      <dgm:spPr>
        <a:prstGeom prst="ellipse">
          <a:avLst/>
        </a:prstGeom>
      </dgm:spPr>
      <dgm:t>
        <a:bodyPr/>
        <a:lstStyle/>
        <a:p>
          <a:endParaRPr lang="en-US"/>
        </a:p>
      </dgm:t>
    </dgm:pt>
  </dgm:ptLst>
  <dgm:cxnLst>
    <dgm:cxn modelId="{0514D6A1-4E25-42C0-95BC-B3348ACD6B0B}" type="presOf" srcId="{934B9511-B917-4EB6-B2CC-931086ECA672}" destId="{1622023F-7AE7-4DC7-B78A-499F500CD85A}" srcOrd="1" destOrd="0" presId="urn:microsoft.com/office/officeart/2005/8/layout/hProcess6"/>
    <dgm:cxn modelId="{DB8075DC-C5B9-4E95-A0DE-630408566FFD}" srcId="{7EDAA090-1CA9-40A7-9BDA-49D146FFED14}" destId="{E36B4804-35E8-491A-A291-07E7D5037294}" srcOrd="0" destOrd="0" parTransId="{EC1B054E-89FD-4BA9-901B-B946792C62C9}" sibTransId="{48EEC271-31FA-461D-A92E-486439C2DC6F}"/>
    <dgm:cxn modelId="{2DA6F7F1-90B6-416A-A1DD-98642F251591}" type="presOf" srcId="{20CC842C-4252-46E7-8A2C-F9AF31D1CE4B}" destId="{D3E0EAF0-2568-4F75-A1E2-44E024FD07C8}" srcOrd="1" destOrd="0" presId="urn:microsoft.com/office/officeart/2005/8/layout/hProcess6"/>
    <dgm:cxn modelId="{DB8AE824-6B3A-4C3B-B922-AA8F9B4B6957}" srcId="{7EDAA090-1CA9-40A7-9BDA-49D146FFED14}" destId="{9923774F-FFF3-4238-8F0D-2A00A78A62EA}" srcOrd="2" destOrd="0" parTransId="{9E9AD4BA-9F28-497C-9A31-83FE1D8BC530}" sibTransId="{DC6F82AA-E6EE-4515-86A9-BB922821E730}"/>
    <dgm:cxn modelId="{90C3E578-A634-4FB0-9239-AE39A65238D7}" srcId="{C466A6E4-A3B2-489D-909A-2F7DF9F58937}" destId="{3F117240-3102-49EF-8424-D9E5B7C41FAF}" srcOrd="0" destOrd="0" parTransId="{CA247D8D-5D0C-496A-A4D7-C9F796595920}" sibTransId="{B1E834C3-0C5B-4148-B27D-9A64996FF53D}"/>
    <dgm:cxn modelId="{2E3E31B1-D34D-4117-A3C0-9B3EEDB9B134}" type="presOf" srcId="{C466A6E4-A3B2-489D-909A-2F7DF9F58937}" destId="{79D40A7A-B2E4-4F33-9AC1-558FDA435EFD}" srcOrd="0" destOrd="0" presId="urn:microsoft.com/office/officeart/2005/8/layout/hProcess6"/>
    <dgm:cxn modelId="{E19743EE-06BC-4ECC-9382-A2297EBBBFCB}" srcId="{A5834AAC-B3DC-4D9E-AB6F-6FAEC6066658}" destId="{3F701EFE-0FDF-4C5F-948C-C420B606943C}" srcOrd="0" destOrd="0" parTransId="{12E11080-4196-4AD8-8435-651D37D36A87}" sibTransId="{67CAD470-2C8E-4954-BACC-8074A2797189}"/>
    <dgm:cxn modelId="{47C2AD89-A7BC-41AB-84C8-65DF2A3E2BBD}" type="presOf" srcId="{934B9511-B917-4EB6-B2CC-931086ECA672}" destId="{D71CC5D9-2E07-4C2E-8EF9-589618917602}" srcOrd="0" destOrd="0" presId="urn:microsoft.com/office/officeart/2005/8/layout/hProcess6"/>
    <dgm:cxn modelId="{AABC1F4C-C372-4CA0-8DE6-BDE4BD48CBE1}" type="presOf" srcId="{6BC3D6A6-C47A-4B44-A722-2636182A067C}" destId="{AFCD2132-912D-4D9C-9F1F-4934F444506D}" srcOrd="1" destOrd="0" presId="urn:microsoft.com/office/officeart/2005/8/layout/hProcess6"/>
    <dgm:cxn modelId="{725FD7DA-095D-4194-A207-A3DB12B6F965}" srcId="{9923774F-FFF3-4238-8F0D-2A00A78A62EA}" destId="{20CC842C-4252-46E7-8A2C-F9AF31D1CE4B}" srcOrd="0" destOrd="0" parTransId="{3A83E089-3C44-4041-955D-7C192EBB1C8C}" sibTransId="{B0EF661A-5C6F-40F8-9287-47868B2CEB50}"/>
    <dgm:cxn modelId="{96501255-F589-4561-9309-C0EC32CD5DA9}" type="presOf" srcId="{3F701EFE-0FDF-4C5F-948C-C420B606943C}" destId="{893C4E82-42DC-4804-9521-59762FEB4BDA}" srcOrd="0" destOrd="0" presId="urn:microsoft.com/office/officeart/2005/8/layout/hProcess6"/>
    <dgm:cxn modelId="{951D6EE2-E852-43D8-A585-232E86ADEA2A}" type="presOf" srcId="{9923774F-FFF3-4238-8F0D-2A00A78A62EA}" destId="{CCDD6790-2F95-4B13-9FA2-F3035244823B}" srcOrd="0" destOrd="0" presId="urn:microsoft.com/office/officeart/2005/8/layout/hProcess6"/>
    <dgm:cxn modelId="{2D0FF236-5A5A-4FC1-8392-18BC47215FFA}" type="presOf" srcId="{20CC842C-4252-46E7-8A2C-F9AF31D1CE4B}" destId="{2F983030-73D4-40EB-AD61-CF1DC041E640}" srcOrd="0" destOrd="0" presId="urn:microsoft.com/office/officeart/2005/8/layout/hProcess6"/>
    <dgm:cxn modelId="{3DF6320A-4BD2-4E4D-94CC-94AC467E46D0}" type="presOf" srcId="{A5834AAC-B3DC-4D9E-AB6F-6FAEC6066658}" destId="{F6CC93DD-8E1C-4EB7-9F52-202D128F9916}" srcOrd="0" destOrd="0" presId="urn:microsoft.com/office/officeart/2005/8/layout/hProcess6"/>
    <dgm:cxn modelId="{39816540-81C4-4BAA-8392-0C69F11EDBBE}" srcId="{CE9D9F3C-E5A8-46A6-A94D-B43B54CB383F}" destId="{6BC3D6A6-C47A-4B44-A722-2636182A067C}" srcOrd="0" destOrd="0" parTransId="{CBB73EC0-F3E4-43EB-A98C-03E7FB743090}" sibTransId="{B2A5680E-1118-4B04-8FA8-1A2BA4C08FAB}"/>
    <dgm:cxn modelId="{850EBA1B-90AF-4469-BE30-63B8E7CBF633}" type="presOf" srcId="{CE9D9F3C-E5A8-46A6-A94D-B43B54CB383F}" destId="{633807DD-44FE-4F4E-998A-7165BFEAEF2D}" srcOrd="0" destOrd="0" presId="urn:microsoft.com/office/officeart/2005/8/layout/hProcess6"/>
    <dgm:cxn modelId="{27FDCE3F-1C4D-4D18-B1DD-80CFA914D4D0}" type="presOf" srcId="{6BC3D6A6-C47A-4B44-A722-2636182A067C}" destId="{0AB2736B-A143-4942-BDFF-3548FB57EDAC}" srcOrd="0" destOrd="0" presId="urn:microsoft.com/office/officeart/2005/8/layout/hProcess6"/>
    <dgm:cxn modelId="{1E370744-FCA7-47B7-918B-CC69E7A7A7B5}" type="presOf" srcId="{E36B4804-35E8-491A-A291-07E7D5037294}" destId="{DEEE2897-9316-459C-8A37-B7960BC006CA}" srcOrd="0" destOrd="0" presId="urn:microsoft.com/office/officeart/2005/8/layout/hProcess6"/>
    <dgm:cxn modelId="{65A7A70D-9FA2-4730-B8B5-53C5E6BC5DCF}" srcId="{7EDAA090-1CA9-40A7-9BDA-49D146FFED14}" destId="{A5834AAC-B3DC-4D9E-AB6F-6FAEC6066658}" srcOrd="3" destOrd="0" parTransId="{02DD4A4B-77DA-4C58-ADF6-F3090620C299}" sibTransId="{39DC8928-2BF0-495F-8188-A2CB01D44193}"/>
    <dgm:cxn modelId="{455ED7C9-EBFE-4F2E-B625-EC8428F2C707}" srcId="{7EDAA090-1CA9-40A7-9BDA-49D146FFED14}" destId="{CE9D9F3C-E5A8-46A6-A94D-B43B54CB383F}" srcOrd="1" destOrd="0" parTransId="{7509F165-5CD3-406D-B7E8-1DAD29996CE5}" sibTransId="{51EE6AA2-8643-4638-8124-F8C6FCACAB2C}"/>
    <dgm:cxn modelId="{3220A5C9-B474-4F2E-9823-7C77522A1346}" type="presOf" srcId="{3F701EFE-0FDF-4C5F-948C-C420B606943C}" destId="{5F21B80A-12F7-4D6C-813F-7221BDDFC388}" srcOrd="1" destOrd="0" presId="urn:microsoft.com/office/officeart/2005/8/layout/hProcess6"/>
    <dgm:cxn modelId="{99D73DD9-4925-44E2-B174-36ECA76F1FF9}" type="presOf" srcId="{3F117240-3102-49EF-8424-D9E5B7C41FAF}" destId="{80EF4681-C717-454D-B2FC-A55A4DBDFD03}" srcOrd="1" destOrd="0" presId="urn:microsoft.com/office/officeart/2005/8/layout/hProcess6"/>
    <dgm:cxn modelId="{D2D8E9E9-B36A-4E80-885D-CECB9B5D2FC8}" type="presOf" srcId="{7EDAA090-1CA9-40A7-9BDA-49D146FFED14}" destId="{631060C4-1B01-4230-B18A-0215E02815B6}" srcOrd="0" destOrd="0" presId="urn:microsoft.com/office/officeart/2005/8/layout/hProcess6"/>
    <dgm:cxn modelId="{97F645E7-596A-4331-B92A-C8A65F308601}" srcId="{E36B4804-35E8-491A-A291-07E7D5037294}" destId="{934B9511-B917-4EB6-B2CC-931086ECA672}" srcOrd="0" destOrd="0" parTransId="{59D0DE2A-9909-4A5F-9F51-4D9FD06FC734}" sibTransId="{9A63CC3A-850E-4955-86CB-AA1FD9B2416A}"/>
    <dgm:cxn modelId="{921E19D7-91D3-43E9-BE87-6BBE154F8A67}" srcId="{7EDAA090-1CA9-40A7-9BDA-49D146FFED14}" destId="{C466A6E4-A3B2-489D-909A-2F7DF9F58937}" srcOrd="4" destOrd="0" parTransId="{081B22A5-C730-410C-B4F5-3AF489A8AFDE}" sibTransId="{E830C8D7-4F4D-4183-8FF8-F6D3F9CF2522}"/>
    <dgm:cxn modelId="{719CF739-3C73-4B8A-B744-81C7E5528527}" type="presOf" srcId="{3F117240-3102-49EF-8424-D9E5B7C41FAF}" destId="{18C62EA6-C202-4621-B737-7AF36A6DA60A}" srcOrd="0" destOrd="0" presId="urn:microsoft.com/office/officeart/2005/8/layout/hProcess6"/>
    <dgm:cxn modelId="{4BAF7CCE-C7D7-44F0-B808-27C0F369A72A}" type="presParOf" srcId="{631060C4-1B01-4230-B18A-0215E02815B6}" destId="{23817F89-90B3-4892-941D-893FC71D43A1}" srcOrd="0" destOrd="0" presId="urn:microsoft.com/office/officeart/2005/8/layout/hProcess6"/>
    <dgm:cxn modelId="{2BBB46AF-470F-4123-8643-0B2E792263B0}" type="presParOf" srcId="{23817F89-90B3-4892-941D-893FC71D43A1}" destId="{B5D23BD9-38F9-4DCB-ADD5-02939D28D9E8}" srcOrd="0" destOrd="0" presId="urn:microsoft.com/office/officeart/2005/8/layout/hProcess6"/>
    <dgm:cxn modelId="{038B9E27-BA76-49C1-89E0-B050D1FD39E9}" type="presParOf" srcId="{23817F89-90B3-4892-941D-893FC71D43A1}" destId="{D71CC5D9-2E07-4C2E-8EF9-589618917602}" srcOrd="1" destOrd="0" presId="urn:microsoft.com/office/officeart/2005/8/layout/hProcess6"/>
    <dgm:cxn modelId="{881737C1-3ADD-42A3-B4D9-48509987428D}" type="presParOf" srcId="{23817F89-90B3-4892-941D-893FC71D43A1}" destId="{1622023F-7AE7-4DC7-B78A-499F500CD85A}" srcOrd="2" destOrd="0" presId="urn:microsoft.com/office/officeart/2005/8/layout/hProcess6"/>
    <dgm:cxn modelId="{96399E0F-8AD0-4E8A-88BC-9234EE7D2855}" type="presParOf" srcId="{23817F89-90B3-4892-941D-893FC71D43A1}" destId="{DEEE2897-9316-459C-8A37-B7960BC006CA}" srcOrd="3" destOrd="0" presId="urn:microsoft.com/office/officeart/2005/8/layout/hProcess6"/>
    <dgm:cxn modelId="{A95C3B73-947D-4B06-8FB1-B5F838C80823}" type="presParOf" srcId="{631060C4-1B01-4230-B18A-0215E02815B6}" destId="{69283F2F-82AD-4059-BFA9-7F18B5D37BEF}" srcOrd="1" destOrd="0" presId="urn:microsoft.com/office/officeart/2005/8/layout/hProcess6"/>
    <dgm:cxn modelId="{1BC09BFC-9FEF-47B4-A393-EF4633B82FA8}" type="presParOf" srcId="{631060C4-1B01-4230-B18A-0215E02815B6}" destId="{1C843CC2-9E20-48C4-B63E-788543A47D0A}" srcOrd="2" destOrd="0" presId="urn:microsoft.com/office/officeart/2005/8/layout/hProcess6"/>
    <dgm:cxn modelId="{ECB269B5-AA0B-44AC-97B8-6E5192E3AD83}" type="presParOf" srcId="{1C843CC2-9E20-48C4-B63E-788543A47D0A}" destId="{1007AD77-11F0-4D89-85C0-DABDFB2F13D6}" srcOrd="0" destOrd="0" presId="urn:microsoft.com/office/officeart/2005/8/layout/hProcess6"/>
    <dgm:cxn modelId="{B5BC0045-EA22-4AA2-AC73-5B06EA221957}" type="presParOf" srcId="{1C843CC2-9E20-48C4-B63E-788543A47D0A}" destId="{0AB2736B-A143-4942-BDFF-3548FB57EDAC}" srcOrd="1" destOrd="0" presId="urn:microsoft.com/office/officeart/2005/8/layout/hProcess6"/>
    <dgm:cxn modelId="{A05D5879-E62D-460E-B3FC-709E8CF9531F}" type="presParOf" srcId="{1C843CC2-9E20-48C4-B63E-788543A47D0A}" destId="{AFCD2132-912D-4D9C-9F1F-4934F444506D}" srcOrd="2" destOrd="0" presId="urn:microsoft.com/office/officeart/2005/8/layout/hProcess6"/>
    <dgm:cxn modelId="{654AF70D-F2BB-4048-9BB6-A6A025C784A4}" type="presParOf" srcId="{1C843CC2-9E20-48C4-B63E-788543A47D0A}" destId="{633807DD-44FE-4F4E-998A-7165BFEAEF2D}" srcOrd="3" destOrd="0" presId="urn:microsoft.com/office/officeart/2005/8/layout/hProcess6"/>
    <dgm:cxn modelId="{2A9660F6-7DEA-4002-B0BB-BAE512B468A0}" type="presParOf" srcId="{631060C4-1B01-4230-B18A-0215E02815B6}" destId="{FB8FEB92-AC3C-4B33-BEB9-54847759D7F4}" srcOrd="3" destOrd="0" presId="urn:microsoft.com/office/officeart/2005/8/layout/hProcess6"/>
    <dgm:cxn modelId="{F21727E2-B074-404D-9F8D-C323FF23C835}" type="presParOf" srcId="{631060C4-1B01-4230-B18A-0215E02815B6}" destId="{F211FE2A-A2E7-4BF4-8B27-073E2C4C8CAC}" srcOrd="4" destOrd="0" presId="urn:microsoft.com/office/officeart/2005/8/layout/hProcess6"/>
    <dgm:cxn modelId="{88E30A67-EEF7-4798-B3DB-0A867E98C819}" type="presParOf" srcId="{F211FE2A-A2E7-4BF4-8B27-073E2C4C8CAC}" destId="{328C9774-D224-4D8E-9092-49E69E17974D}" srcOrd="0" destOrd="0" presId="urn:microsoft.com/office/officeart/2005/8/layout/hProcess6"/>
    <dgm:cxn modelId="{4C2B850E-879C-4EEE-AB37-2ECB7E1F3736}" type="presParOf" srcId="{F211FE2A-A2E7-4BF4-8B27-073E2C4C8CAC}" destId="{2F983030-73D4-40EB-AD61-CF1DC041E640}" srcOrd="1" destOrd="0" presId="urn:microsoft.com/office/officeart/2005/8/layout/hProcess6"/>
    <dgm:cxn modelId="{46C61A49-A24D-4E10-AAA6-DCCA81AACFE8}" type="presParOf" srcId="{F211FE2A-A2E7-4BF4-8B27-073E2C4C8CAC}" destId="{D3E0EAF0-2568-4F75-A1E2-44E024FD07C8}" srcOrd="2" destOrd="0" presId="urn:microsoft.com/office/officeart/2005/8/layout/hProcess6"/>
    <dgm:cxn modelId="{EB7200A1-091A-4DAE-9B47-F2987F6501BD}" type="presParOf" srcId="{F211FE2A-A2E7-4BF4-8B27-073E2C4C8CAC}" destId="{CCDD6790-2F95-4B13-9FA2-F3035244823B}" srcOrd="3" destOrd="0" presId="urn:microsoft.com/office/officeart/2005/8/layout/hProcess6"/>
    <dgm:cxn modelId="{557D6A76-2572-408A-A5DA-CA16A6337E2B}" type="presParOf" srcId="{631060C4-1B01-4230-B18A-0215E02815B6}" destId="{438EE7EC-BB43-4E50-B5C4-6D7ABAF7AF8D}" srcOrd="5" destOrd="0" presId="urn:microsoft.com/office/officeart/2005/8/layout/hProcess6"/>
    <dgm:cxn modelId="{BDB0D1C4-EA13-4B75-B9DB-A85B314F2471}" type="presParOf" srcId="{631060C4-1B01-4230-B18A-0215E02815B6}" destId="{971A1FA5-7733-4245-9DF7-4BDC786AE567}" srcOrd="6" destOrd="0" presId="urn:microsoft.com/office/officeart/2005/8/layout/hProcess6"/>
    <dgm:cxn modelId="{AFA76634-67A3-4596-BA1D-F27966095808}" type="presParOf" srcId="{971A1FA5-7733-4245-9DF7-4BDC786AE567}" destId="{790D69B2-D840-4365-82C6-977227FF82D3}" srcOrd="0" destOrd="0" presId="urn:microsoft.com/office/officeart/2005/8/layout/hProcess6"/>
    <dgm:cxn modelId="{B72F890D-F52E-4904-872B-8E5D6086F790}" type="presParOf" srcId="{971A1FA5-7733-4245-9DF7-4BDC786AE567}" destId="{893C4E82-42DC-4804-9521-59762FEB4BDA}" srcOrd="1" destOrd="0" presId="urn:microsoft.com/office/officeart/2005/8/layout/hProcess6"/>
    <dgm:cxn modelId="{814FCA95-0132-498C-9219-5C3B40DA84E8}" type="presParOf" srcId="{971A1FA5-7733-4245-9DF7-4BDC786AE567}" destId="{5F21B80A-12F7-4D6C-813F-7221BDDFC388}" srcOrd="2" destOrd="0" presId="urn:microsoft.com/office/officeart/2005/8/layout/hProcess6"/>
    <dgm:cxn modelId="{81DDC342-2F28-4D33-A1B8-465158FC36CF}" type="presParOf" srcId="{971A1FA5-7733-4245-9DF7-4BDC786AE567}" destId="{F6CC93DD-8E1C-4EB7-9F52-202D128F9916}" srcOrd="3" destOrd="0" presId="urn:microsoft.com/office/officeart/2005/8/layout/hProcess6"/>
    <dgm:cxn modelId="{46968598-8350-4275-9ED3-BE8EF4463388}" type="presParOf" srcId="{631060C4-1B01-4230-B18A-0215E02815B6}" destId="{7FFBCD53-A1FA-403C-AEB8-E1C78B97521D}" srcOrd="7" destOrd="0" presId="urn:microsoft.com/office/officeart/2005/8/layout/hProcess6"/>
    <dgm:cxn modelId="{4101938D-CCCB-42D8-B547-040966B65D8C}" type="presParOf" srcId="{631060C4-1B01-4230-B18A-0215E02815B6}" destId="{2A22DD33-630F-4094-B8D3-038A9DDC0C0E}" srcOrd="8" destOrd="0" presId="urn:microsoft.com/office/officeart/2005/8/layout/hProcess6"/>
    <dgm:cxn modelId="{261B413E-CB55-4926-A995-6397BD8459A6}" type="presParOf" srcId="{2A22DD33-630F-4094-B8D3-038A9DDC0C0E}" destId="{21BD694E-98F5-4003-AC34-4F928322C478}" srcOrd="0" destOrd="0" presId="urn:microsoft.com/office/officeart/2005/8/layout/hProcess6"/>
    <dgm:cxn modelId="{1DA2F67E-396B-43A0-B404-6905C14F4B3B}" type="presParOf" srcId="{2A22DD33-630F-4094-B8D3-038A9DDC0C0E}" destId="{18C62EA6-C202-4621-B737-7AF36A6DA60A}" srcOrd="1" destOrd="0" presId="urn:microsoft.com/office/officeart/2005/8/layout/hProcess6"/>
    <dgm:cxn modelId="{7B675E84-C6D6-46B9-9D92-767DF384C740}" type="presParOf" srcId="{2A22DD33-630F-4094-B8D3-038A9DDC0C0E}" destId="{80EF4681-C717-454D-B2FC-A55A4DBDFD03}" srcOrd="2" destOrd="0" presId="urn:microsoft.com/office/officeart/2005/8/layout/hProcess6"/>
    <dgm:cxn modelId="{1F509763-91C4-42F1-89F5-D751F73901D5}" type="presParOf" srcId="{2A22DD33-630F-4094-B8D3-038A9DDC0C0E}" destId="{79D40A7A-B2E4-4F33-9AC1-558FDA435EFD}" srcOrd="3" destOrd="0" presId="urn:microsoft.com/office/officeart/2005/8/layout/hProcess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CC5D9-2E07-4C2E-8EF9-589618917602}">
      <dsp:nvSpPr>
        <dsp:cNvPr id="0" name=""/>
        <dsp:cNvSpPr/>
      </dsp:nvSpPr>
      <dsp:spPr>
        <a:xfrm>
          <a:off x="339207" y="0"/>
          <a:ext cx="1403446" cy="990600"/>
        </a:xfrm>
        <a:prstGeom prst="rightArrow">
          <a:avLst>
            <a:gd name="adj1" fmla="val 70000"/>
            <a:gd name="adj2" fmla="val 50000"/>
          </a:avLst>
        </a:prstGeom>
        <a:solidFill>
          <a:srgbClr val="9BBB59">
            <a:tint val="40000"/>
            <a:alpha val="90000"/>
            <a:hueOff val="0"/>
            <a:satOff val="0"/>
            <a:lumOff val="0"/>
            <a:alphaOff val="0"/>
          </a:srgbClr>
        </a:solidFill>
        <a:ln w="25400" cap="flat" cmpd="sng" algn="ctr">
          <a:solidFill>
            <a:srgbClr val="9BBB59">
              <a:tint val="40000"/>
              <a:alpha val="9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lvl="0" algn="just" defTabSz="488950">
            <a:lnSpc>
              <a:spcPct val="90000"/>
            </a:lnSpc>
            <a:spcBef>
              <a:spcPct val="0"/>
            </a:spcBef>
            <a:spcAft>
              <a:spcPct val="35000"/>
            </a:spcAft>
          </a:pPr>
          <a:r>
            <a:rPr lang="en-US" sz="1100" b="1" kern="1200" dirty="0" smtClean="0">
              <a:solidFill>
                <a:sysClr val="windowText" lastClr="000000">
                  <a:hueOff val="0"/>
                  <a:satOff val="0"/>
                  <a:lumOff val="0"/>
                  <a:alphaOff val="0"/>
                </a:sysClr>
              </a:solidFill>
              <a:latin typeface="Calibri"/>
              <a:ea typeface="+mn-ea"/>
              <a:cs typeface="+mn-cs"/>
            </a:rPr>
            <a:t>Action Period</a:t>
          </a:r>
          <a:endParaRPr lang="en-US" sz="1100" b="1" kern="1200" dirty="0">
            <a:solidFill>
              <a:sysClr val="windowText" lastClr="000000">
                <a:hueOff val="0"/>
                <a:satOff val="0"/>
                <a:lumOff val="0"/>
                <a:alphaOff val="0"/>
              </a:sysClr>
            </a:solidFill>
            <a:latin typeface="Calibri"/>
            <a:ea typeface="+mn-ea"/>
            <a:cs typeface="+mn-cs"/>
          </a:endParaRPr>
        </a:p>
      </dsp:txBody>
      <dsp:txXfrm>
        <a:off x="690068" y="148590"/>
        <a:ext cx="705874" cy="693420"/>
      </dsp:txXfrm>
    </dsp:sp>
    <dsp:sp modelId="{DEEE2897-9316-459C-8A37-B7960BC006CA}">
      <dsp:nvSpPr>
        <dsp:cNvPr id="0" name=""/>
        <dsp:cNvSpPr/>
      </dsp:nvSpPr>
      <dsp:spPr>
        <a:xfrm>
          <a:off x="34409" y="228601"/>
          <a:ext cx="566623" cy="566623"/>
        </a:xfrm>
        <a:prstGeom prst="ellipse">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solidFill>
                <a:sysClr val="window" lastClr="FFFFFF"/>
              </a:solidFill>
              <a:latin typeface="Calibri"/>
              <a:ea typeface="+mn-ea"/>
              <a:cs typeface="+mn-cs"/>
            </a:rPr>
            <a:t>LS1</a:t>
          </a:r>
          <a:endParaRPr lang="en-US" sz="2100" kern="1200" dirty="0">
            <a:solidFill>
              <a:sysClr val="window" lastClr="FFFFFF"/>
            </a:solidFill>
            <a:latin typeface="Calibri"/>
            <a:ea typeface="+mn-ea"/>
            <a:cs typeface="+mn-cs"/>
          </a:endParaRPr>
        </a:p>
      </dsp:txBody>
      <dsp:txXfrm>
        <a:off x="117389" y="311581"/>
        <a:ext cx="400663" cy="400663"/>
      </dsp:txXfrm>
    </dsp:sp>
    <dsp:sp modelId="{0AB2736B-A143-4942-BDFF-3548FB57EDAC}">
      <dsp:nvSpPr>
        <dsp:cNvPr id="0" name=""/>
        <dsp:cNvSpPr/>
      </dsp:nvSpPr>
      <dsp:spPr>
        <a:xfrm>
          <a:off x="2129907" y="0"/>
          <a:ext cx="1390470" cy="990600"/>
        </a:xfrm>
        <a:prstGeom prst="rightArrow">
          <a:avLst>
            <a:gd name="adj1" fmla="val 70000"/>
            <a:gd name="adj2" fmla="val 50000"/>
          </a:avLst>
        </a:prstGeom>
        <a:solidFill>
          <a:srgbClr val="9BBB59">
            <a:tint val="40000"/>
            <a:alpha val="90000"/>
            <a:hueOff val="2679212"/>
            <a:satOff val="-3448"/>
            <a:lumOff val="-269"/>
            <a:alphaOff val="0"/>
          </a:srgbClr>
        </a:solidFill>
        <a:ln w="25400" cap="flat" cmpd="sng" algn="ctr">
          <a:solidFill>
            <a:srgbClr val="9BBB59">
              <a:tint val="40000"/>
              <a:alpha val="90000"/>
              <a:hueOff val="2679212"/>
              <a:satOff val="-3448"/>
              <a:lumOff val="-269"/>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hueOff val="0"/>
                  <a:satOff val="0"/>
                  <a:lumOff val="0"/>
                  <a:alphaOff val="0"/>
                </a:sysClr>
              </a:solidFill>
              <a:latin typeface="Calibri"/>
              <a:ea typeface="+mn-ea"/>
              <a:cs typeface="+mn-cs"/>
            </a:rPr>
            <a:t>Action Period</a:t>
          </a:r>
          <a:endParaRPr lang="en-US" sz="1100" b="1" kern="1200" dirty="0">
            <a:solidFill>
              <a:sysClr val="windowText" lastClr="000000">
                <a:hueOff val="0"/>
                <a:satOff val="0"/>
                <a:lumOff val="0"/>
                <a:alphaOff val="0"/>
              </a:sysClr>
            </a:solidFill>
            <a:latin typeface="Calibri"/>
            <a:ea typeface="+mn-ea"/>
            <a:cs typeface="+mn-cs"/>
          </a:endParaRPr>
        </a:p>
      </dsp:txBody>
      <dsp:txXfrm>
        <a:off x="2477524" y="148590"/>
        <a:ext cx="696143" cy="693420"/>
      </dsp:txXfrm>
    </dsp:sp>
    <dsp:sp modelId="{633807DD-44FE-4F4E-998A-7165BFEAEF2D}">
      <dsp:nvSpPr>
        <dsp:cNvPr id="0" name=""/>
        <dsp:cNvSpPr/>
      </dsp:nvSpPr>
      <dsp:spPr>
        <a:xfrm>
          <a:off x="1825109" y="228601"/>
          <a:ext cx="566623" cy="566623"/>
        </a:xfrm>
        <a:prstGeom prst="ellipse">
          <a:avLst/>
        </a:prstGeom>
        <a:solidFill>
          <a:srgbClr val="9BBB59">
            <a:hueOff val="2812566"/>
            <a:satOff val="-4220"/>
            <a:lumOff val="-686"/>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solidFill>
                <a:sysClr val="window" lastClr="FFFFFF"/>
              </a:solidFill>
              <a:latin typeface="Calibri"/>
              <a:ea typeface="+mn-ea"/>
              <a:cs typeface="+mn-cs"/>
            </a:rPr>
            <a:t>LS2</a:t>
          </a:r>
          <a:endParaRPr lang="en-US" sz="2100" kern="1200" dirty="0">
            <a:solidFill>
              <a:sysClr val="window" lastClr="FFFFFF"/>
            </a:solidFill>
            <a:latin typeface="Calibri"/>
            <a:ea typeface="+mn-ea"/>
            <a:cs typeface="+mn-cs"/>
          </a:endParaRPr>
        </a:p>
      </dsp:txBody>
      <dsp:txXfrm>
        <a:off x="1908089" y="311581"/>
        <a:ext cx="400663" cy="400663"/>
      </dsp:txXfrm>
    </dsp:sp>
    <dsp:sp modelId="{2F983030-73D4-40EB-AD61-CF1DC041E640}">
      <dsp:nvSpPr>
        <dsp:cNvPr id="0" name=""/>
        <dsp:cNvSpPr/>
      </dsp:nvSpPr>
      <dsp:spPr>
        <a:xfrm>
          <a:off x="3958593" y="0"/>
          <a:ext cx="1393077" cy="990600"/>
        </a:xfrm>
        <a:prstGeom prst="rightArrow">
          <a:avLst>
            <a:gd name="adj1" fmla="val 70000"/>
            <a:gd name="adj2" fmla="val 50000"/>
          </a:avLst>
        </a:prstGeom>
        <a:solidFill>
          <a:srgbClr val="9BBB59">
            <a:tint val="40000"/>
            <a:alpha val="90000"/>
            <a:hueOff val="5358425"/>
            <a:satOff val="-6896"/>
            <a:lumOff val="-537"/>
            <a:alphaOff val="0"/>
          </a:srgbClr>
        </a:solidFill>
        <a:ln w="25400" cap="flat" cmpd="sng" algn="ctr">
          <a:solidFill>
            <a:srgbClr val="9BBB59">
              <a:tint val="40000"/>
              <a:alpha val="90000"/>
              <a:hueOff val="5358425"/>
              <a:satOff val="-6896"/>
              <a:lumOff val="-537"/>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hueOff val="0"/>
                  <a:satOff val="0"/>
                  <a:lumOff val="0"/>
                  <a:alphaOff val="0"/>
                </a:sysClr>
              </a:solidFill>
              <a:latin typeface="Calibri"/>
              <a:ea typeface="+mn-ea"/>
              <a:cs typeface="+mn-cs"/>
            </a:rPr>
            <a:t>Action Period</a:t>
          </a:r>
          <a:endParaRPr lang="en-US" sz="1100" b="1" kern="1200" dirty="0">
            <a:solidFill>
              <a:sysClr val="windowText" lastClr="000000">
                <a:hueOff val="0"/>
                <a:satOff val="0"/>
                <a:lumOff val="0"/>
                <a:alphaOff val="0"/>
              </a:sysClr>
            </a:solidFill>
            <a:latin typeface="Calibri"/>
            <a:ea typeface="+mn-ea"/>
            <a:cs typeface="+mn-cs"/>
          </a:endParaRPr>
        </a:p>
      </dsp:txBody>
      <dsp:txXfrm>
        <a:off x="4306862" y="148590"/>
        <a:ext cx="698097" cy="693420"/>
      </dsp:txXfrm>
    </dsp:sp>
    <dsp:sp modelId="{CCDD6790-2F95-4B13-9FA2-F3035244823B}">
      <dsp:nvSpPr>
        <dsp:cNvPr id="0" name=""/>
        <dsp:cNvSpPr/>
      </dsp:nvSpPr>
      <dsp:spPr>
        <a:xfrm>
          <a:off x="3653795" y="228601"/>
          <a:ext cx="566623" cy="566623"/>
        </a:xfrm>
        <a:prstGeom prst="ellipse">
          <a:avLst/>
        </a:prstGeom>
        <a:solidFill>
          <a:srgbClr val="9BBB59">
            <a:hueOff val="5625132"/>
            <a:satOff val="-8440"/>
            <a:lumOff val="-1373"/>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solidFill>
                <a:sysClr val="window" lastClr="FFFFFF"/>
              </a:solidFill>
              <a:latin typeface="Calibri"/>
              <a:ea typeface="+mn-ea"/>
              <a:cs typeface="+mn-cs"/>
            </a:rPr>
            <a:t>LS3</a:t>
          </a:r>
          <a:endParaRPr lang="en-US" sz="2100" kern="1200" dirty="0">
            <a:solidFill>
              <a:sysClr val="window" lastClr="FFFFFF"/>
            </a:solidFill>
            <a:latin typeface="Calibri"/>
            <a:ea typeface="+mn-ea"/>
            <a:cs typeface="+mn-cs"/>
          </a:endParaRPr>
        </a:p>
      </dsp:txBody>
      <dsp:txXfrm>
        <a:off x="3736775" y="311581"/>
        <a:ext cx="400663" cy="400663"/>
      </dsp:txXfrm>
    </dsp:sp>
    <dsp:sp modelId="{893C4E82-42DC-4804-9521-59762FEB4BDA}">
      <dsp:nvSpPr>
        <dsp:cNvPr id="0" name=""/>
        <dsp:cNvSpPr/>
      </dsp:nvSpPr>
      <dsp:spPr>
        <a:xfrm>
          <a:off x="5715001" y="0"/>
          <a:ext cx="1516714" cy="990600"/>
        </a:xfrm>
        <a:prstGeom prst="rightArrow">
          <a:avLst>
            <a:gd name="adj1" fmla="val 70000"/>
            <a:gd name="adj2" fmla="val 50000"/>
          </a:avLst>
        </a:prstGeom>
        <a:solidFill>
          <a:srgbClr val="9BBB59">
            <a:tint val="40000"/>
            <a:alpha val="90000"/>
            <a:hueOff val="8037638"/>
            <a:satOff val="-10345"/>
            <a:lumOff val="-806"/>
            <a:alphaOff val="0"/>
          </a:srgbClr>
        </a:solidFill>
        <a:ln w="25400" cap="flat" cmpd="sng" algn="ctr">
          <a:solidFill>
            <a:srgbClr val="9BBB59">
              <a:tint val="40000"/>
              <a:alpha val="90000"/>
              <a:hueOff val="8037638"/>
              <a:satOff val="-10345"/>
              <a:lumOff val="-806"/>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hueOff val="0"/>
                  <a:satOff val="0"/>
                  <a:lumOff val="0"/>
                  <a:alphaOff val="0"/>
                </a:sysClr>
              </a:solidFill>
              <a:latin typeface="Calibri"/>
              <a:ea typeface="+mn-ea"/>
              <a:cs typeface="+mn-cs"/>
            </a:rPr>
            <a:t>Action Period</a:t>
          </a:r>
          <a:endParaRPr lang="en-US" sz="1100" b="1" kern="1200" dirty="0">
            <a:solidFill>
              <a:sysClr val="windowText" lastClr="000000">
                <a:hueOff val="0"/>
                <a:satOff val="0"/>
                <a:lumOff val="0"/>
                <a:alphaOff val="0"/>
              </a:sysClr>
            </a:solidFill>
            <a:latin typeface="Calibri"/>
            <a:ea typeface="+mn-ea"/>
            <a:cs typeface="+mn-cs"/>
          </a:endParaRPr>
        </a:p>
      </dsp:txBody>
      <dsp:txXfrm>
        <a:off x="6094180" y="148590"/>
        <a:ext cx="790825" cy="693420"/>
      </dsp:txXfrm>
    </dsp:sp>
    <dsp:sp modelId="{F6CC93DD-8E1C-4EB7-9F52-202D128F9916}">
      <dsp:nvSpPr>
        <dsp:cNvPr id="0" name=""/>
        <dsp:cNvSpPr/>
      </dsp:nvSpPr>
      <dsp:spPr>
        <a:xfrm>
          <a:off x="5406282" y="228601"/>
          <a:ext cx="566623" cy="566623"/>
        </a:xfrm>
        <a:prstGeom prst="ellipse">
          <a:avLst/>
        </a:prstGeom>
        <a:solidFill>
          <a:srgbClr val="9BBB59">
            <a:hueOff val="8437698"/>
            <a:satOff val="-12660"/>
            <a:lumOff val="-2059"/>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solidFill>
                <a:sysClr val="window" lastClr="FFFFFF"/>
              </a:solidFill>
              <a:latin typeface="Calibri"/>
              <a:ea typeface="+mn-ea"/>
              <a:cs typeface="+mn-cs"/>
            </a:rPr>
            <a:t>LS4</a:t>
          </a:r>
          <a:endParaRPr lang="en-US" sz="2100" kern="1200" dirty="0">
            <a:solidFill>
              <a:sysClr val="window" lastClr="FFFFFF"/>
            </a:solidFill>
            <a:latin typeface="Calibri"/>
            <a:ea typeface="+mn-ea"/>
            <a:cs typeface="+mn-cs"/>
          </a:endParaRPr>
        </a:p>
      </dsp:txBody>
      <dsp:txXfrm>
        <a:off x="5489262" y="311581"/>
        <a:ext cx="400663" cy="400663"/>
      </dsp:txXfrm>
    </dsp:sp>
    <dsp:sp modelId="{18C62EA6-C202-4621-B737-7AF36A6DA60A}">
      <dsp:nvSpPr>
        <dsp:cNvPr id="0" name=""/>
        <dsp:cNvSpPr/>
      </dsp:nvSpPr>
      <dsp:spPr>
        <a:xfrm>
          <a:off x="7608362" y="0"/>
          <a:ext cx="1383829" cy="990600"/>
        </a:xfrm>
        <a:prstGeom prst="rightArrow">
          <a:avLst>
            <a:gd name="adj1" fmla="val 70000"/>
            <a:gd name="adj2" fmla="val 50000"/>
          </a:avLst>
        </a:prstGeom>
        <a:solidFill>
          <a:srgbClr val="9BBB59">
            <a:tint val="40000"/>
            <a:alpha val="90000"/>
            <a:hueOff val="10716850"/>
            <a:satOff val="-13793"/>
            <a:lumOff val="-1075"/>
            <a:alphaOff val="0"/>
          </a:srgbClr>
        </a:solidFill>
        <a:ln w="25400" cap="flat" cmpd="sng" algn="ctr">
          <a:solidFill>
            <a:srgbClr val="9BBB59">
              <a:tint val="40000"/>
              <a:alpha val="90000"/>
              <a:hueOff val="10716850"/>
              <a:satOff val="-13793"/>
              <a:lumOff val="-1075"/>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lvl="0" algn="ctr" defTabSz="488950">
            <a:lnSpc>
              <a:spcPct val="90000"/>
            </a:lnSpc>
            <a:spcBef>
              <a:spcPct val="0"/>
            </a:spcBef>
            <a:spcAft>
              <a:spcPct val="35000"/>
            </a:spcAft>
          </a:pPr>
          <a:r>
            <a:rPr lang="en-US" sz="1100" b="1" kern="1200" dirty="0" smtClean="0">
              <a:solidFill>
                <a:sysClr val="windowText" lastClr="000000">
                  <a:hueOff val="0"/>
                  <a:satOff val="0"/>
                  <a:lumOff val="0"/>
                  <a:alphaOff val="0"/>
                </a:sysClr>
              </a:solidFill>
              <a:latin typeface="Calibri"/>
              <a:ea typeface="+mn-ea"/>
              <a:cs typeface="+mn-cs"/>
            </a:rPr>
            <a:t>Action Period</a:t>
          </a:r>
          <a:endParaRPr lang="en-US" sz="1100" b="1" kern="1200" dirty="0">
            <a:solidFill>
              <a:sysClr val="windowText" lastClr="000000">
                <a:hueOff val="0"/>
                <a:satOff val="0"/>
                <a:lumOff val="0"/>
                <a:alphaOff val="0"/>
              </a:sysClr>
            </a:solidFill>
            <a:latin typeface="Calibri"/>
            <a:ea typeface="+mn-ea"/>
            <a:cs typeface="+mn-cs"/>
          </a:endParaRPr>
        </a:p>
      </dsp:txBody>
      <dsp:txXfrm>
        <a:off x="7954319" y="148590"/>
        <a:ext cx="691162" cy="693420"/>
      </dsp:txXfrm>
    </dsp:sp>
    <dsp:sp modelId="{79D40A7A-B2E4-4F33-9AC1-558FDA435EFD}">
      <dsp:nvSpPr>
        <dsp:cNvPr id="0" name=""/>
        <dsp:cNvSpPr/>
      </dsp:nvSpPr>
      <dsp:spPr>
        <a:xfrm>
          <a:off x="7311174" y="228601"/>
          <a:ext cx="566623" cy="566623"/>
        </a:xfrm>
        <a:prstGeom prst="ellipse">
          <a:avLst/>
        </a:prstGeom>
        <a:solidFill>
          <a:srgbClr val="9BBB59">
            <a:hueOff val="11250264"/>
            <a:satOff val="-16880"/>
            <a:lumOff val="-2745"/>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solidFill>
                <a:sysClr val="window" lastClr="FFFFFF"/>
              </a:solidFill>
              <a:latin typeface="Calibri"/>
              <a:ea typeface="+mn-ea"/>
              <a:cs typeface="+mn-cs"/>
            </a:rPr>
            <a:t>LS5</a:t>
          </a:r>
          <a:endParaRPr lang="en-US" sz="2100" kern="1200" dirty="0">
            <a:solidFill>
              <a:sysClr val="window" lastClr="FFFFFF"/>
            </a:solidFill>
            <a:latin typeface="Calibri"/>
            <a:ea typeface="+mn-ea"/>
            <a:cs typeface="+mn-cs"/>
          </a:endParaRPr>
        </a:p>
      </dsp:txBody>
      <dsp:txXfrm>
        <a:off x="7394154" y="311581"/>
        <a:ext cx="400663" cy="40066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cs typeface="+mn-cs"/>
              </a:defRPr>
            </a:lvl1pPr>
          </a:lstStyle>
          <a:p>
            <a:pPr>
              <a:defRPr/>
            </a:pPr>
            <a:endParaRPr lang="en-US" dirty="0"/>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cs typeface="+mn-cs"/>
              </a:defRPr>
            </a:lvl1pPr>
          </a:lstStyle>
          <a:p>
            <a:pPr>
              <a:defRPr/>
            </a:pPr>
            <a:endParaRPr lang="en-US" dirty="0"/>
          </a:p>
        </p:txBody>
      </p:sp>
      <p:sp>
        <p:nvSpPr>
          <p:cNvPr id="880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cs typeface="+mn-cs"/>
              </a:defRPr>
            </a:lvl1pPr>
          </a:lstStyle>
          <a:p>
            <a:pPr>
              <a:defRPr/>
            </a:pPr>
            <a:endParaRPr lang="en-US" dirty="0"/>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cs typeface="+mn-cs"/>
              </a:defRPr>
            </a:lvl1pPr>
          </a:lstStyle>
          <a:p>
            <a:pPr>
              <a:defRPr/>
            </a:pPr>
            <a:fld id="{F8C87893-9A20-4831-8C1C-73D15CB6FFF2}" type="slidenum">
              <a:rPr lang="en-US"/>
              <a:pPr>
                <a:defRPr/>
              </a:pPr>
              <a:t>‹#›</a:t>
            </a:fld>
            <a:endParaRPr lang="en-US" dirty="0"/>
          </a:p>
        </p:txBody>
      </p:sp>
    </p:spTree>
    <p:extLst>
      <p:ext uri="{BB962C8B-B14F-4D97-AF65-F5344CB8AC3E}">
        <p14:creationId xmlns:p14="http://schemas.microsoft.com/office/powerpoint/2010/main" val="34385154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B52168C0-710B-4016-BA5B-7C096FD3CCCE}" type="slidenum">
              <a:rPr lang="en-US" smtClean="0"/>
              <a:pPr>
                <a:defRPr/>
              </a:pPr>
              <a:t>1</a:t>
            </a:fld>
            <a:endParaRPr lang="en-US" dirty="0"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343400"/>
            <a:ext cx="5943600" cy="4114800"/>
          </a:xfrm>
        </p:spPr>
        <p:txBody>
          <a:bodyPr>
            <a:normAutofit/>
          </a:bodyPr>
          <a:lstStyle/>
          <a:p>
            <a:pPr>
              <a:buFont typeface="Arial" pitchFamily="34" charset="0"/>
              <a:buChar char="•"/>
            </a:pPr>
            <a:r>
              <a:rPr lang="en-US" sz="1400" dirty="0" smtClean="0"/>
              <a:t>Provide a brief</a:t>
            </a:r>
            <a:r>
              <a:rPr lang="en-US" sz="1400" baseline="0" dirty="0" smtClean="0"/>
              <a:t> overview of the Learning Collaborative Model using the diagram so participants can visually see what was said on the previous slide and expand into more detail around the Learning Sessions and Action Periods; </a:t>
            </a:r>
          </a:p>
          <a:p>
            <a:pPr>
              <a:buFont typeface="Arial" pitchFamily="34" charset="0"/>
              <a:buChar char="•"/>
            </a:pPr>
            <a:endParaRPr lang="en-US" sz="1400" baseline="0" dirty="0" smtClean="0"/>
          </a:p>
          <a:p>
            <a:pPr>
              <a:buFont typeface="Arial" pitchFamily="34" charset="0"/>
              <a:buChar char="•"/>
            </a:pPr>
            <a:r>
              <a:rPr lang="en-US" sz="1400" baseline="0" dirty="0" smtClean="0"/>
              <a:t>the next two slides will provide an overview of the Learning Sessions and Action Periods.</a:t>
            </a:r>
          </a:p>
          <a:p>
            <a:pPr>
              <a:buFont typeface="Arial" pitchFamily="34" charset="0"/>
              <a:buChar char="•"/>
            </a:pPr>
            <a:endParaRPr lang="en-US" sz="1400" baseline="0" dirty="0" smtClean="0"/>
          </a:p>
          <a:p>
            <a:pPr>
              <a:buFont typeface="Arial" pitchFamily="34" charset="0"/>
              <a:buChar char="•"/>
            </a:pPr>
            <a:r>
              <a:rPr lang="en-US" sz="1400" baseline="0" dirty="0" smtClean="0"/>
              <a:t>Explain the italicized “Facilitate” and “Technical Assistance”  - those are the roles the trainers play for each.</a:t>
            </a:r>
            <a:endParaRPr lang="en-US" sz="14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57468"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This is a brief overview of how the Learning Sessions will roll out over the course of the year. Make note of the continuous use of </a:t>
            </a:r>
            <a:r>
              <a:rPr lang="en-US" sz="1200" b="1" dirty="0" smtClean="0">
                <a:solidFill>
                  <a:schemeClr val="tx1"/>
                </a:solidFill>
              </a:rPr>
              <a:t>Action Planning</a:t>
            </a:r>
            <a:r>
              <a:rPr lang="en-US" sz="1200" dirty="0" smtClean="0">
                <a:solidFill>
                  <a:schemeClr val="tx1"/>
                </a:solidFill>
              </a:rPr>
              <a:t> and the use of </a:t>
            </a:r>
            <a:r>
              <a:rPr lang="en-US" sz="1200" b="1" dirty="0" smtClean="0">
                <a:solidFill>
                  <a:schemeClr val="tx1"/>
                </a:solidFill>
              </a:rPr>
              <a:t>Storyboards</a:t>
            </a:r>
            <a:r>
              <a:rPr lang="en-US" sz="1200" dirty="0" smtClean="0">
                <a:solidFill>
                  <a:schemeClr val="tx1"/>
                </a:solidFill>
              </a:rPr>
              <a:t> to communicate the process of change.</a:t>
            </a:r>
          </a:p>
          <a:p>
            <a:pPr defTabSz="957468" eaLnBrk="1" fontAlgn="auto" hangingPunct="1">
              <a:spcBef>
                <a:spcPts val="0"/>
              </a:spcBef>
              <a:spcAft>
                <a:spcPts val="0"/>
              </a:spcAft>
              <a:defRPr/>
            </a:pPr>
            <a:endParaRPr lang="en-US" sz="1200" dirty="0" smtClean="0">
              <a:solidFill>
                <a:schemeClr val="tx1"/>
              </a:solidFill>
            </a:endParaRPr>
          </a:p>
          <a:p>
            <a:pPr defTabSz="957468" eaLnBrk="1" fontAlgn="auto" hangingPunct="1">
              <a:spcBef>
                <a:spcPts val="0"/>
              </a:spcBef>
              <a:spcAft>
                <a:spcPts val="0"/>
              </a:spcAft>
              <a:defRPr/>
            </a:pPr>
            <a:r>
              <a:rPr lang="en-US" sz="1200" dirty="0" smtClean="0">
                <a:solidFill>
                  <a:schemeClr val="tx1"/>
                </a:solidFill>
              </a:rPr>
              <a:t>Learning sessions are ACTIVE: Providers will explore and experience the resources they will be sharing with the staff in their programs – all to help support kids moving, learning and acquiring health habits. </a:t>
            </a:r>
          </a:p>
          <a:p>
            <a:pPr defTabSz="957468" eaLnBrk="1" fontAlgn="auto" hangingPunct="1">
              <a:spcBef>
                <a:spcPts val="0"/>
              </a:spcBef>
              <a:spcAft>
                <a:spcPts val="0"/>
              </a:spcAft>
              <a:defRPr/>
            </a:pPr>
            <a:endParaRPr lang="en-US" sz="1200" dirty="0" smtClean="0">
              <a:solidFill>
                <a:schemeClr val="tx1"/>
              </a:solidFill>
            </a:endParaRPr>
          </a:p>
          <a:p>
            <a:pPr marL="0" marR="0" indent="0" algn="l" defTabSz="957468"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Following each Learning Session is what we call the “Action Period”.  During this time, the Leadership Teams will go back to their program staff to facilitate an abridged version of the Learning Session they just attended and work on a specific task and complete</a:t>
            </a:r>
            <a:r>
              <a:rPr lang="en-US" sz="1200" baseline="0" dirty="0" smtClean="0">
                <a:solidFill>
                  <a:schemeClr val="tx1"/>
                </a:solidFill>
              </a:rPr>
              <a:t> staff worksheets </a:t>
            </a:r>
            <a:r>
              <a:rPr lang="en-US" sz="1200" dirty="0" smtClean="0">
                <a:solidFill>
                  <a:schemeClr val="tx1"/>
                </a:solidFill>
              </a:rPr>
              <a:t>before the next Learning Session.  This Action Period enables the entire ECE program to learn, play, assess, plan for and implement healthy change TOGETHER – empowering program staff as agents of change.</a:t>
            </a:r>
          </a:p>
          <a:p>
            <a:pPr defTabSz="957468" eaLnBrk="1" fontAlgn="auto" hangingPunct="1">
              <a:spcBef>
                <a:spcPts val="0"/>
              </a:spcBef>
              <a:spcAft>
                <a:spcPts val="0"/>
              </a:spcAft>
              <a:defRPr/>
            </a:pPr>
            <a:endParaRPr lang="en-US" sz="1200" dirty="0" smtClean="0">
              <a:solidFill>
                <a:schemeClr val="tx1"/>
              </a:solidFill>
            </a:endParaRPr>
          </a:p>
          <a:p>
            <a:pPr defTabSz="957468" eaLnBrk="1" fontAlgn="auto" hangingPunct="1">
              <a:spcBef>
                <a:spcPts val="0"/>
              </a:spcBef>
              <a:spcAft>
                <a:spcPts val="0"/>
              </a:spcAft>
              <a:defRPr/>
            </a:pPr>
            <a:r>
              <a:rPr lang="en-US" sz="1200" dirty="0" smtClean="0">
                <a:solidFill>
                  <a:schemeClr val="tx1"/>
                </a:solidFill>
              </a:rPr>
              <a:t>After Learning</a:t>
            </a:r>
            <a:r>
              <a:rPr lang="en-US" sz="1200" baseline="0" dirty="0" smtClean="0">
                <a:solidFill>
                  <a:schemeClr val="tx1"/>
                </a:solidFill>
              </a:rPr>
              <a:t> Session 1 (LS1), </a:t>
            </a:r>
            <a:r>
              <a:rPr lang="en-US" sz="1200" baseline="0" dirty="0" smtClean="0">
                <a:solidFill>
                  <a:schemeClr val="tx1"/>
                </a:solidFill>
                <a:cs typeface="Arial" charset="0"/>
              </a:rPr>
              <a:t>programs will complete Go NAP SACC as part of their Action Period to assess their strengths and areas of improvement to plan healthy changes.</a:t>
            </a:r>
            <a:endParaRPr lang="en-US" sz="1200" dirty="0" smtClean="0">
              <a:solidFill>
                <a:schemeClr val="tx1"/>
              </a:solidFill>
            </a:endParaRPr>
          </a:p>
          <a:p>
            <a:endParaRPr lang="en-US" sz="1200" dirty="0" smtClean="0"/>
          </a:p>
          <a:p>
            <a:endParaRPr lang="en-US" sz="1200" b="1" dirty="0" smtClean="0"/>
          </a:p>
          <a:p>
            <a:endParaRPr lang="en-US" sz="1200" dirty="0" smtClean="0">
              <a:latin typeface="+mn-lt"/>
            </a:endParaRPr>
          </a:p>
          <a:p>
            <a:endParaRPr lang="en-US" sz="1200" dirty="0" smtClean="0">
              <a:latin typeface="+mn-lt"/>
            </a:endParaRPr>
          </a:p>
        </p:txBody>
      </p:sp>
      <p:sp>
        <p:nvSpPr>
          <p:cNvPr id="4" name="Slide Number Placeholder 3"/>
          <p:cNvSpPr>
            <a:spLocks noGrp="1"/>
          </p:cNvSpPr>
          <p:nvPr>
            <p:ph type="sldNum" sz="quarter" idx="10"/>
          </p:nvPr>
        </p:nvSpPr>
        <p:spPr/>
        <p:txBody>
          <a:bodyPr/>
          <a:lstStyle/>
          <a:p>
            <a:fld id="{7EB6D1D6-374E-4205-B595-3B698EC37D47}"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broccoli-boy.jpg"/>
          <p:cNvPicPr>
            <a:picLocks noChangeAspect="1"/>
          </p:cNvPicPr>
          <p:nvPr userDrawn="1"/>
        </p:nvPicPr>
        <p:blipFill>
          <a:blip r:embed="rId2" cstate="print"/>
          <a:srcRect/>
          <a:stretch>
            <a:fillRect/>
          </a:stretch>
        </p:blipFill>
        <p:spPr bwMode="auto">
          <a:xfrm>
            <a:off x="0" y="685800"/>
            <a:ext cx="9144000" cy="4114800"/>
          </a:xfrm>
          <a:prstGeom prst="rect">
            <a:avLst/>
          </a:prstGeom>
          <a:noFill/>
          <a:ln w="9525">
            <a:noFill/>
            <a:miter lim="800000"/>
            <a:headEnd/>
            <a:tailEnd/>
          </a:ln>
        </p:spPr>
      </p:pic>
      <p:pic>
        <p:nvPicPr>
          <p:cNvPr id="5" name="Picture 12" descr="duPont_Pediatrics_solo__rgb.jpg"/>
          <p:cNvPicPr>
            <a:picLocks noChangeAspect="1"/>
          </p:cNvPicPr>
          <p:nvPr userDrawn="1"/>
        </p:nvPicPr>
        <p:blipFill>
          <a:blip r:embed="rId3" cstate="print"/>
          <a:srcRect t="-12500" r="65295"/>
          <a:stretch>
            <a:fillRect/>
          </a:stretch>
        </p:blipFill>
        <p:spPr bwMode="auto">
          <a:xfrm>
            <a:off x="7162800" y="5791200"/>
            <a:ext cx="1447800" cy="709613"/>
          </a:xfrm>
          <a:prstGeom prst="rect">
            <a:avLst/>
          </a:prstGeom>
          <a:noFill/>
          <a:ln w="9525">
            <a:noFill/>
            <a:miter lim="800000"/>
            <a:headEnd/>
            <a:tailEnd/>
          </a:ln>
        </p:spPr>
      </p:pic>
      <p:sp>
        <p:nvSpPr>
          <p:cNvPr id="113667" name="Rectangle 3"/>
          <p:cNvSpPr>
            <a:spLocks noGrp="1" noChangeArrowheads="1"/>
          </p:cNvSpPr>
          <p:nvPr>
            <p:ph type="ctrTitle"/>
          </p:nvPr>
        </p:nvSpPr>
        <p:spPr>
          <a:xfrm>
            <a:off x="228600" y="1371600"/>
            <a:ext cx="5257800" cy="2819400"/>
          </a:xfrm>
        </p:spPr>
        <p:txBody>
          <a:bodyPr/>
          <a:lstStyle>
            <a:lvl1pPr>
              <a:defRPr sz="2600">
                <a:solidFill>
                  <a:srgbClr val="283B4F"/>
                </a:solidFill>
              </a:defRPr>
            </a:lvl1pPr>
          </a:lstStyle>
          <a:p>
            <a:r>
              <a:rPr lang="en-US" dirty="0"/>
              <a:t>Click to edit Master title </a:t>
            </a:r>
            <a:r>
              <a:rPr lang="en-US" dirty="0" smtClean="0"/>
              <a:t>style</a:t>
            </a:r>
            <a:endParaRPr lang="en-US" dirty="0"/>
          </a:p>
        </p:txBody>
      </p:sp>
      <p:sp>
        <p:nvSpPr>
          <p:cNvPr id="113668" name="Rectangle 4"/>
          <p:cNvSpPr>
            <a:spLocks noGrp="1" noChangeArrowheads="1"/>
          </p:cNvSpPr>
          <p:nvPr>
            <p:ph type="subTitle" idx="1"/>
          </p:nvPr>
        </p:nvSpPr>
        <p:spPr>
          <a:xfrm>
            <a:off x="228600" y="5410200"/>
            <a:ext cx="5181600" cy="1447800"/>
          </a:xfrm>
        </p:spPr>
        <p:txBody>
          <a:bodyPr/>
          <a:lstStyle>
            <a:lvl1pPr marL="0" indent="0">
              <a:buFont typeface="Wingdings" pitchFamily="2" charset="2"/>
              <a:buNone/>
              <a:defRPr sz="2400"/>
            </a:lvl1pPr>
          </a:lstStyle>
          <a:p>
            <a:r>
              <a:rPr lang="en-US"/>
              <a:t>Click to edit Master subtitle style</a:t>
            </a:r>
          </a:p>
        </p:txBody>
      </p:sp>
      <p:sp>
        <p:nvSpPr>
          <p:cNvPr id="6" name="Rectangle 5"/>
          <p:cNvSpPr>
            <a:spLocks noGrp="1" noChangeArrowheads="1"/>
          </p:cNvSpPr>
          <p:nvPr>
            <p:ph type="dt" sz="half" idx="10"/>
          </p:nvPr>
        </p:nvSpPr>
        <p:spPr>
          <a:xfrm>
            <a:off x="457200" y="6245225"/>
            <a:ext cx="2133600" cy="476250"/>
          </a:xfrm>
        </p:spPr>
        <p:txBody>
          <a:bodyPr/>
          <a:lstStyle>
            <a:lvl1pPr>
              <a:defRPr/>
            </a:lvl1pPr>
          </a:lstStyle>
          <a:p>
            <a:pPr>
              <a:defRPr/>
            </a:pPr>
            <a:endParaRPr lang="en-US" dirty="0"/>
          </a:p>
        </p:txBody>
      </p:sp>
      <p:sp>
        <p:nvSpPr>
          <p:cNvPr id="7" name="Rectangle 7"/>
          <p:cNvSpPr>
            <a:spLocks noGrp="1" noChangeArrowheads="1"/>
          </p:cNvSpPr>
          <p:nvPr>
            <p:ph type="sldNum" sz="quarter" idx="11"/>
          </p:nvPr>
        </p:nvSpPr>
        <p:spPr>
          <a:xfrm>
            <a:off x="6858000" y="6400800"/>
            <a:ext cx="2133600" cy="476250"/>
          </a:xfrm>
        </p:spPr>
        <p:txBody>
          <a:bodyPr/>
          <a:lstStyle>
            <a:lvl1pPr>
              <a:defRPr/>
            </a:lvl1pPr>
          </a:lstStyle>
          <a:p>
            <a:pPr>
              <a:defRPr/>
            </a:pPr>
            <a:fld id="{07BEF54D-19B9-4B9E-94CD-9EBDF1B257D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048000" y="6477000"/>
            <a:ext cx="4114800" cy="457200"/>
          </a:xfrm>
          <a:prstGeom prst="rect">
            <a:avLst/>
          </a:prstGeom>
        </p:spPr>
        <p:txBody>
          <a:bodyPr/>
          <a:lstStyle>
            <a:lvl1pPr>
              <a:defRPr>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FA6064A-1D40-4D6A-838C-6F95992B701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20193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59055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048000" y="6477000"/>
            <a:ext cx="4114800" cy="457200"/>
          </a:xfrm>
          <a:prstGeom prst="rect">
            <a:avLst/>
          </a:prstGeom>
        </p:spPr>
        <p:txBody>
          <a:bodyPr/>
          <a:lstStyle>
            <a:lvl1pPr>
              <a:defRPr>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56EF77A-A0D7-4B37-9A56-4DEE32FF816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048000" y="6477000"/>
            <a:ext cx="4114800" cy="457200"/>
          </a:xfrm>
          <a:prstGeom prst="rect">
            <a:avLst/>
          </a:prstGeom>
        </p:spPr>
        <p:txBody>
          <a:bodyPr/>
          <a:lstStyle>
            <a:lvl1pPr>
              <a:defRPr>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6C8FB3A-77A6-4A77-9477-80CC7DD307A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048000" y="6477000"/>
            <a:ext cx="4114800" cy="457200"/>
          </a:xfrm>
          <a:prstGeom prst="rect">
            <a:avLst/>
          </a:prstGeom>
        </p:spPr>
        <p:txBody>
          <a:bodyPr/>
          <a:lstStyle>
            <a:lvl1pPr>
              <a:defRPr>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55BF975-39BD-4F99-B19E-67329DBA70B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4671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05300" y="1371600"/>
            <a:ext cx="34671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3048000" y="6477000"/>
            <a:ext cx="4114800" cy="457200"/>
          </a:xfrm>
          <a:prstGeom prst="rect">
            <a:avLst/>
          </a:prstGeom>
        </p:spPr>
        <p:txBody>
          <a:bodyPr/>
          <a:lstStyle>
            <a:lvl1pPr>
              <a:defRPr>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E7E9AAE8-884D-4736-A51A-137133B56DE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dirty="0"/>
          </a:p>
        </p:txBody>
      </p:sp>
      <p:sp>
        <p:nvSpPr>
          <p:cNvPr id="8" name="Footer Placeholder 7"/>
          <p:cNvSpPr>
            <a:spLocks noGrp="1"/>
          </p:cNvSpPr>
          <p:nvPr>
            <p:ph type="ftr" sz="quarter" idx="11"/>
          </p:nvPr>
        </p:nvSpPr>
        <p:spPr>
          <a:xfrm>
            <a:off x="3048000" y="6477000"/>
            <a:ext cx="4114800" cy="457200"/>
          </a:xfrm>
          <a:prstGeom prst="rect">
            <a:avLst/>
          </a:prstGeom>
        </p:spPr>
        <p:txBody>
          <a:bodyPr/>
          <a:lstStyle>
            <a:lvl1pPr>
              <a:defRPr>
                <a:cs typeface="+mn-cs"/>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EA8E42E9-BFFC-43C7-A23A-8EDC0B2A5E0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dirty="0"/>
          </a:p>
        </p:txBody>
      </p:sp>
      <p:sp>
        <p:nvSpPr>
          <p:cNvPr id="4" name="Footer Placeholder 3"/>
          <p:cNvSpPr>
            <a:spLocks noGrp="1"/>
          </p:cNvSpPr>
          <p:nvPr>
            <p:ph type="ftr" sz="quarter" idx="11"/>
          </p:nvPr>
        </p:nvSpPr>
        <p:spPr>
          <a:xfrm>
            <a:off x="3048000" y="6477000"/>
            <a:ext cx="4114800" cy="457200"/>
          </a:xfrm>
          <a:prstGeom prst="rect">
            <a:avLst/>
          </a:prstGeom>
        </p:spPr>
        <p:txBody>
          <a:bodyPr/>
          <a:lstStyle>
            <a:lvl1pPr>
              <a:defRPr>
                <a:cs typeface="+mn-cs"/>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C35CB592-4207-4251-AE5C-D07986785D7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3048000" y="6477000"/>
            <a:ext cx="4114800" cy="457200"/>
          </a:xfrm>
          <a:prstGeom prst="rect">
            <a:avLst/>
          </a:prstGeom>
        </p:spPr>
        <p:txBody>
          <a:bodyPr/>
          <a:lstStyle>
            <a:lvl1pPr>
              <a:defRPr>
                <a:cs typeface="+mn-cs"/>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C6C184E8-B05A-4478-B50E-10C1A0891A7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3048000" y="6477000"/>
            <a:ext cx="4114800" cy="457200"/>
          </a:xfrm>
          <a:prstGeom prst="rect">
            <a:avLst/>
          </a:prstGeom>
        </p:spPr>
        <p:txBody>
          <a:bodyPr/>
          <a:lstStyle>
            <a:lvl1pPr>
              <a:defRPr>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17D9DB2B-B146-4237-8417-12DB1F48FC7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3048000" y="6477000"/>
            <a:ext cx="4114800" cy="457200"/>
          </a:xfrm>
          <a:prstGeom prst="rect">
            <a:avLst/>
          </a:prstGeom>
        </p:spPr>
        <p:txBody>
          <a:bodyPr/>
          <a:lstStyle>
            <a:lvl1pPr>
              <a:defRPr>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2D6337DE-79C5-4701-B98D-178224C7F64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8534400" y="0"/>
            <a:ext cx="609600" cy="6858000"/>
          </a:xfrm>
          <a:prstGeom prst="rect">
            <a:avLst/>
          </a:prstGeom>
          <a:solidFill>
            <a:srgbClr val="FFD499"/>
          </a:solidFill>
          <a:ln w="9525">
            <a:noFill/>
            <a:miter lim="800000"/>
            <a:headEnd/>
            <a:tailEnd/>
          </a:ln>
          <a:effectLst/>
        </p:spPr>
        <p:txBody>
          <a:bodyPr wrap="none" anchor="ctr"/>
          <a:lstStyle/>
          <a:p>
            <a:pPr>
              <a:defRPr/>
            </a:pPr>
            <a:endParaRPr lang="en-US" dirty="0">
              <a:cs typeface="+mn-cs"/>
            </a:endParaRPr>
          </a:p>
        </p:txBody>
      </p:sp>
      <p:sp>
        <p:nvSpPr>
          <p:cNvPr id="1027" name="Rectangle 2"/>
          <p:cNvSpPr>
            <a:spLocks noGrp="1" noChangeArrowheads="1"/>
          </p:cNvSpPr>
          <p:nvPr>
            <p:ph type="title"/>
          </p:nvPr>
        </p:nvSpPr>
        <p:spPr bwMode="auto">
          <a:xfrm>
            <a:off x="457200" y="0"/>
            <a:ext cx="80772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533400" y="990600"/>
            <a:ext cx="82296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7543800" y="6400800"/>
            <a:ext cx="76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7696200" y="64008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cs typeface="+mn-cs"/>
              </a:defRPr>
            </a:lvl1pPr>
          </a:lstStyle>
          <a:p>
            <a:pPr>
              <a:defRPr/>
            </a:pPr>
            <a:fld id="{AA9604B6-B653-4305-9C35-496D26281571}" type="slidenum">
              <a:rPr lang="en-US"/>
              <a:pPr>
                <a:defRPr/>
              </a:pPr>
              <a:t>‹#›</a:t>
            </a:fld>
            <a:endParaRPr lang="en-US" dirty="0"/>
          </a:p>
        </p:txBody>
      </p:sp>
      <p:sp>
        <p:nvSpPr>
          <p:cNvPr id="1032" name="Rectangle 8"/>
          <p:cNvSpPr>
            <a:spLocks noChangeArrowheads="1"/>
          </p:cNvSpPr>
          <p:nvPr userDrawn="1"/>
        </p:nvSpPr>
        <p:spPr bwMode="auto">
          <a:xfrm>
            <a:off x="228600" y="0"/>
            <a:ext cx="76200" cy="990600"/>
          </a:xfrm>
          <a:prstGeom prst="rect">
            <a:avLst/>
          </a:prstGeom>
          <a:solidFill>
            <a:srgbClr val="FFD499"/>
          </a:solidFill>
          <a:ln w="28575" cmpd="sng">
            <a:noFill/>
            <a:miter lim="800000"/>
            <a:headEnd/>
            <a:tailEnd/>
          </a:ln>
          <a:effectLst/>
        </p:spPr>
        <p:txBody>
          <a:bodyPr wrap="none" anchor="ctr"/>
          <a:lstStyle/>
          <a:p>
            <a:pPr>
              <a:defRPr/>
            </a:pPr>
            <a:endParaRPr lang="en-US" dirty="0">
              <a:cs typeface="+mn-cs"/>
            </a:endParaRPr>
          </a:p>
        </p:txBody>
      </p:sp>
      <p:pic>
        <p:nvPicPr>
          <p:cNvPr id="3" name="Picture 13" descr="duPont_Pediatrics_solo__rgb.jpg"/>
          <p:cNvPicPr>
            <a:picLocks noChangeAspect="1"/>
          </p:cNvPicPr>
          <p:nvPr userDrawn="1"/>
        </p:nvPicPr>
        <p:blipFill>
          <a:blip r:embed="rId13" cstate="print"/>
          <a:srcRect t="-19447" r="64706"/>
          <a:stretch>
            <a:fillRect/>
          </a:stretch>
        </p:blipFill>
        <p:spPr bwMode="auto">
          <a:xfrm>
            <a:off x="304800" y="6170613"/>
            <a:ext cx="1066800" cy="546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31" r:id="rId1"/>
    <p:sldLayoutId id="2147484032"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Lst>
  <p:hf sldNum="0" hdr="0" ftr="0" dt="0"/>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Arial Narrow" pitchFamily="34" charset="0"/>
        </a:defRPr>
      </a:lvl2pPr>
      <a:lvl3pPr algn="l" rtl="0" eaLnBrk="0" fontAlgn="base" hangingPunct="0">
        <a:spcBef>
          <a:spcPct val="0"/>
        </a:spcBef>
        <a:spcAft>
          <a:spcPct val="0"/>
        </a:spcAft>
        <a:defRPr sz="2800" b="1">
          <a:solidFill>
            <a:schemeClr val="tx2"/>
          </a:solidFill>
          <a:latin typeface="Arial Narrow" pitchFamily="34" charset="0"/>
        </a:defRPr>
      </a:lvl3pPr>
      <a:lvl4pPr algn="l" rtl="0" eaLnBrk="0" fontAlgn="base" hangingPunct="0">
        <a:spcBef>
          <a:spcPct val="0"/>
        </a:spcBef>
        <a:spcAft>
          <a:spcPct val="0"/>
        </a:spcAft>
        <a:defRPr sz="2800" b="1">
          <a:solidFill>
            <a:schemeClr val="tx2"/>
          </a:solidFill>
          <a:latin typeface="Arial Narrow" pitchFamily="34" charset="0"/>
        </a:defRPr>
      </a:lvl4pPr>
      <a:lvl5pPr algn="l" rtl="0" eaLnBrk="0" fontAlgn="base" hangingPunct="0">
        <a:spcBef>
          <a:spcPct val="0"/>
        </a:spcBef>
        <a:spcAft>
          <a:spcPct val="0"/>
        </a:spcAft>
        <a:defRPr sz="2800" b="1">
          <a:solidFill>
            <a:schemeClr val="tx2"/>
          </a:solidFill>
          <a:latin typeface="Arial Narrow" pitchFamily="34" charset="0"/>
        </a:defRPr>
      </a:lvl5pPr>
      <a:lvl6pPr marL="457200" algn="l" rtl="0" fontAlgn="base">
        <a:spcBef>
          <a:spcPct val="0"/>
        </a:spcBef>
        <a:spcAft>
          <a:spcPct val="0"/>
        </a:spcAft>
        <a:defRPr sz="3600" b="1">
          <a:solidFill>
            <a:schemeClr val="tx2"/>
          </a:solidFill>
          <a:latin typeface="Arial Narrow" pitchFamily="34" charset="0"/>
        </a:defRPr>
      </a:lvl6pPr>
      <a:lvl7pPr marL="914400" algn="l" rtl="0" fontAlgn="base">
        <a:spcBef>
          <a:spcPct val="0"/>
        </a:spcBef>
        <a:spcAft>
          <a:spcPct val="0"/>
        </a:spcAft>
        <a:defRPr sz="3600" b="1">
          <a:solidFill>
            <a:schemeClr val="tx2"/>
          </a:solidFill>
          <a:latin typeface="Arial Narrow" pitchFamily="34" charset="0"/>
        </a:defRPr>
      </a:lvl7pPr>
      <a:lvl8pPr marL="1371600" algn="l" rtl="0" fontAlgn="base">
        <a:spcBef>
          <a:spcPct val="0"/>
        </a:spcBef>
        <a:spcAft>
          <a:spcPct val="0"/>
        </a:spcAft>
        <a:defRPr sz="3600" b="1">
          <a:solidFill>
            <a:schemeClr val="tx2"/>
          </a:solidFill>
          <a:latin typeface="Arial Narrow" pitchFamily="34" charset="0"/>
        </a:defRPr>
      </a:lvl8pPr>
      <a:lvl9pPr marL="1828800" algn="l" rtl="0" fontAlgn="base">
        <a:spcBef>
          <a:spcPct val="0"/>
        </a:spcBef>
        <a:spcAft>
          <a:spcPct val="0"/>
        </a:spcAft>
        <a:defRPr sz="3600" b="1">
          <a:solidFill>
            <a:schemeClr val="tx2"/>
          </a:solidFill>
          <a:latin typeface="Arial Narrow" pitchFamily="34" charset="0"/>
        </a:defRPr>
      </a:lvl9pPr>
    </p:titleStyle>
    <p:bodyStyle>
      <a:lvl1pPr marL="342900" indent="-342900" algn="l" rtl="0" eaLnBrk="0" fontAlgn="base" hangingPunct="0">
        <a:lnSpc>
          <a:spcPct val="95000"/>
        </a:lnSpc>
        <a:spcBef>
          <a:spcPct val="30000"/>
        </a:spcBef>
        <a:spcAft>
          <a:spcPct val="5000"/>
        </a:spcAft>
        <a:buClr>
          <a:srgbClr val="F0A394"/>
        </a:buClr>
        <a:buFont typeface="Wingdings" pitchFamily="2" charset="2"/>
        <a:buChar char="§"/>
        <a:defRPr sz="2400">
          <a:solidFill>
            <a:schemeClr val="tx1"/>
          </a:solidFill>
          <a:latin typeface="+mn-lt"/>
          <a:ea typeface="+mn-ea"/>
          <a:cs typeface="+mn-cs"/>
        </a:defRPr>
      </a:lvl1pPr>
      <a:lvl2pPr marL="742950" indent="-285750" algn="l" rtl="0" eaLnBrk="0" fontAlgn="base" hangingPunct="0">
        <a:lnSpc>
          <a:spcPct val="95000"/>
        </a:lnSpc>
        <a:spcBef>
          <a:spcPct val="25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lr>
          <a:srgbClr val="E0D170"/>
        </a:buClr>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
          <p:cNvSpPr>
            <a:spLocks noChangeArrowheads="1"/>
          </p:cNvSpPr>
          <p:nvPr/>
        </p:nvSpPr>
        <p:spPr bwMode="auto">
          <a:xfrm>
            <a:off x="0" y="5638800"/>
            <a:ext cx="6019800" cy="1219200"/>
          </a:xfrm>
          <a:prstGeom prst="rect">
            <a:avLst/>
          </a:prstGeom>
          <a:solidFill>
            <a:schemeClr val="bg1"/>
          </a:solidFill>
          <a:ln w="9525">
            <a:noFill/>
            <a:miter lim="800000"/>
            <a:headEnd/>
            <a:tailEnd/>
          </a:ln>
        </p:spPr>
        <p:txBody>
          <a:bodyPr wrap="none" anchor="ctr"/>
          <a:lstStyle/>
          <a:p>
            <a:endParaRPr lang="en-US" sz="800" dirty="0"/>
          </a:p>
        </p:txBody>
      </p:sp>
      <p:sp>
        <p:nvSpPr>
          <p:cNvPr id="13316" name="Rectangle 2"/>
          <p:cNvSpPr>
            <a:spLocks noGrp="1" noChangeArrowheads="1"/>
          </p:cNvSpPr>
          <p:nvPr>
            <p:ph type="ctrTitle"/>
          </p:nvPr>
        </p:nvSpPr>
        <p:spPr>
          <a:xfrm>
            <a:off x="304800" y="1524000"/>
            <a:ext cx="5715000" cy="1600200"/>
          </a:xfrm>
        </p:spPr>
        <p:txBody>
          <a:bodyPr/>
          <a:lstStyle/>
          <a:p>
            <a:pPr eaLnBrk="1" hangingPunct="1">
              <a:defRPr/>
            </a:pPr>
            <a:r>
              <a:rPr lang="en-US" sz="2400" dirty="0" smtClean="0">
                <a:solidFill>
                  <a:schemeClr val="accent2">
                    <a:lumMod val="50000"/>
                  </a:schemeClr>
                </a:solidFill>
                <a:latin typeface="Arial" pitchFamily="34" charset="0"/>
                <a:cs typeface="Arial" pitchFamily="34" charset="0"/>
              </a:rPr>
              <a:t>NEMOURS NATIONAL OFFICE OF POLICY &amp; PREVENTION </a:t>
            </a:r>
            <a:br>
              <a:rPr lang="en-US" sz="2400" dirty="0" smtClean="0">
                <a:solidFill>
                  <a:schemeClr val="accent2">
                    <a:lumMod val="50000"/>
                  </a:schemeClr>
                </a:solidFill>
                <a:latin typeface="Arial" pitchFamily="34" charset="0"/>
                <a:cs typeface="Arial" pitchFamily="34" charset="0"/>
              </a:rPr>
            </a:br>
            <a:r>
              <a:rPr lang="en-US" sz="2400" dirty="0" smtClean="0">
                <a:solidFill>
                  <a:schemeClr val="accent2">
                    <a:lumMod val="50000"/>
                  </a:schemeClr>
                </a:solidFill>
                <a:latin typeface="Arial" pitchFamily="34" charset="0"/>
                <a:cs typeface="Arial" pitchFamily="34" charset="0"/>
              </a:rPr>
              <a:t/>
            </a:r>
            <a:br>
              <a:rPr lang="en-US" sz="2400" dirty="0" smtClean="0">
                <a:solidFill>
                  <a:schemeClr val="accent2">
                    <a:lumMod val="50000"/>
                  </a:schemeClr>
                </a:solidFill>
                <a:latin typeface="Arial" pitchFamily="34" charset="0"/>
                <a:cs typeface="Arial" pitchFamily="34" charset="0"/>
              </a:rPr>
            </a:br>
            <a:r>
              <a:rPr lang="en-US" sz="2400" i="1" dirty="0" smtClean="0">
                <a:solidFill>
                  <a:schemeClr val="accent2">
                    <a:lumMod val="50000"/>
                  </a:schemeClr>
                </a:solidFill>
                <a:latin typeface="Arial" pitchFamily="34" charset="0"/>
                <a:cs typeface="Arial" pitchFamily="34" charset="0"/>
              </a:rPr>
              <a:t>Healthy Eating Physical Activity (HEPA) Action Summit</a:t>
            </a:r>
            <a:r>
              <a:rPr lang="en-US" sz="2400" dirty="0" smtClean="0">
                <a:solidFill>
                  <a:schemeClr val="accent2">
                    <a:lumMod val="50000"/>
                  </a:schemeClr>
                </a:solidFill>
                <a:latin typeface="Arial" pitchFamily="34" charset="0"/>
                <a:cs typeface="Arial" pitchFamily="34" charset="0"/>
              </a:rPr>
              <a:t/>
            </a:r>
            <a:br>
              <a:rPr lang="en-US" sz="2400" dirty="0" smtClean="0">
                <a:solidFill>
                  <a:schemeClr val="accent2">
                    <a:lumMod val="50000"/>
                  </a:schemeClr>
                </a:solidFill>
                <a:latin typeface="Arial" pitchFamily="34" charset="0"/>
                <a:cs typeface="Arial" pitchFamily="34" charset="0"/>
              </a:rPr>
            </a:br>
            <a:r>
              <a:rPr lang="en-US" sz="2400" dirty="0" smtClean="0">
                <a:solidFill>
                  <a:schemeClr val="accent2">
                    <a:lumMod val="50000"/>
                  </a:schemeClr>
                </a:solidFill>
                <a:latin typeface="Arial" pitchFamily="34" charset="0"/>
                <a:cs typeface="Arial" pitchFamily="34" charset="0"/>
              </a:rPr>
              <a:t>Tuesday, September 1, 2015</a:t>
            </a:r>
            <a:br>
              <a:rPr lang="en-US" sz="2400" dirty="0" smtClean="0">
                <a:solidFill>
                  <a:schemeClr val="accent2">
                    <a:lumMod val="50000"/>
                  </a:schemeClr>
                </a:solidFill>
                <a:latin typeface="Arial" pitchFamily="34" charset="0"/>
                <a:cs typeface="Arial" pitchFamily="34" charset="0"/>
              </a:rPr>
            </a:br>
            <a:r>
              <a:rPr lang="en-US" sz="2400" dirty="0" smtClean="0">
                <a:solidFill>
                  <a:schemeClr val="accent2">
                    <a:lumMod val="50000"/>
                  </a:schemeClr>
                </a:solidFill>
                <a:latin typeface="Arial" pitchFamily="34" charset="0"/>
                <a:cs typeface="Arial" pitchFamily="34" charset="0"/>
              </a:rPr>
              <a:t>Orlando, Florida</a:t>
            </a:r>
            <a:endParaRPr lang="en-US" sz="2200" dirty="0" smtClean="0"/>
          </a:p>
        </p:txBody>
      </p:sp>
      <p:sp>
        <p:nvSpPr>
          <p:cNvPr id="13317" name="Rectangle 3"/>
          <p:cNvSpPr>
            <a:spLocks noGrp="1" noChangeArrowheads="1"/>
          </p:cNvSpPr>
          <p:nvPr>
            <p:ph type="subTitle" idx="1"/>
          </p:nvPr>
        </p:nvSpPr>
        <p:spPr>
          <a:xfrm>
            <a:off x="304800" y="5257800"/>
            <a:ext cx="6400800" cy="1752600"/>
          </a:xfrm>
        </p:spPr>
        <p:txBody>
          <a:bodyPr/>
          <a:lstStyle/>
          <a:p>
            <a:pPr eaLnBrk="1" hangingPunct="1">
              <a:defRPr/>
            </a:pPr>
            <a:endParaRPr lang="en-US" sz="1800" b="1" dirty="0" smtClean="0">
              <a:solidFill>
                <a:schemeClr val="accent2">
                  <a:lumMod val="50000"/>
                </a:schemeClr>
              </a:solidFill>
              <a:latin typeface="Arial" pitchFamily="34" charset="0"/>
              <a:cs typeface="Arial" pitchFamily="34" charset="0"/>
            </a:endParaRPr>
          </a:p>
          <a:p>
            <a:pPr lvl="0" eaLnBrk="1" hangingPunct="1">
              <a:lnSpc>
                <a:spcPct val="90000"/>
              </a:lnSpc>
              <a:defRPr/>
            </a:pPr>
            <a:endParaRPr lang="en-US" sz="800" i="1" dirty="0" smtClean="0">
              <a:latin typeface="Arial Narrow" pitchFamily="34" charset="0"/>
              <a:ea typeface="Times New Roman" pitchFamily="18" charset="0"/>
              <a:cs typeface="Arial" pitchFamily="34" charset="0"/>
            </a:endParaRPr>
          </a:p>
          <a:p>
            <a:pPr lvl="0" eaLnBrk="1" hangingPunct="1">
              <a:lnSpc>
                <a:spcPct val="90000"/>
              </a:lnSpc>
              <a:defRPr/>
            </a:pPr>
            <a:endParaRPr lang="en-US" sz="800" i="1" dirty="0" smtClean="0">
              <a:latin typeface="Arial Narrow" pitchFamily="34" charset="0"/>
              <a:ea typeface="Times New Roman" pitchFamily="18" charset="0"/>
              <a:cs typeface="Arial" pitchFamily="34" charset="0"/>
            </a:endParaRPr>
          </a:p>
          <a:p>
            <a:pPr lvl="0" eaLnBrk="1" hangingPunct="1">
              <a:lnSpc>
                <a:spcPct val="90000"/>
              </a:lnSpc>
              <a:defRPr/>
            </a:pPr>
            <a:endParaRPr lang="en-US" sz="800" i="1" dirty="0" smtClean="0">
              <a:latin typeface="Arial Narrow" pitchFamily="34" charset="0"/>
              <a:ea typeface="Times New Roman" pitchFamily="18" charset="0"/>
              <a:cs typeface="Arial" pitchFamily="34" charset="0"/>
            </a:endParaRPr>
          </a:p>
          <a:p>
            <a:pPr lvl="0" eaLnBrk="1" hangingPunct="1">
              <a:lnSpc>
                <a:spcPct val="90000"/>
              </a:lnSpc>
              <a:defRPr/>
            </a:pPr>
            <a:endParaRPr lang="en-US" sz="800" i="1" dirty="0" smtClean="0">
              <a:latin typeface="Arial Narrow" pitchFamily="34" charset="0"/>
              <a:ea typeface="Times New Roman" pitchFamily="18" charset="0"/>
              <a:cs typeface="Arial" pitchFamily="34" charset="0"/>
            </a:endParaRPr>
          </a:p>
          <a:p>
            <a:pPr lvl="0" eaLnBrk="1" hangingPunct="1">
              <a:lnSpc>
                <a:spcPct val="90000"/>
              </a:lnSpc>
              <a:defRPr/>
            </a:pPr>
            <a:r>
              <a:rPr lang="en-US" sz="800" i="1" dirty="0" smtClean="0">
                <a:latin typeface="Arial Narrow" pitchFamily="34" charset="0"/>
                <a:ea typeface="Times New Roman" pitchFamily="18" charset="0"/>
                <a:cs typeface="Arial" pitchFamily="34" charset="0"/>
              </a:rPr>
              <a:t>Funding for this project was made possible by the Centers for Disease Control (CDC). Nemours is currently funded by the CDC under a five-year Cooperative Agreement (1U58DP004102) to support states in launching ECE learning </a:t>
            </a:r>
            <a:r>
              <a:rPr lang="en-US" sz="800" i="1" dirty="0" err="1" smtClean="0">
                <a:latin typeface="Arial Narrow" pitchFamily="34" charset="0"/>
                <a:ea typeface="Times New Roman" pitchFamily="18" charset="0"/>
                <a:cs typeface="Arial" pitchFamily="34" charset="0"/>
              </a:rPr>
              <a:t>collaboratives</a:t>
            </a:r>
            <a:r>
              <a:rPr lang="en-US" sz="800" i="1" dirty="0" smtClean="0">
                <a:latin typeface="Arial Narrow" pitchFamily="34" charset="0"/>
                <a:ea typeface="Times New Roman" pitchFamily="18" charset="0"/>
                <a:cs typeface="Arial" pitchFamily="34" charset="0"/>
              </a:rPr>
              <a:t> focused on obesity prevention. Its contents are solely the responsibility of the authors and do not necessarily represent the official views of the Department of Health and Human Services, Centers for Disease Control and Prevention, or the U.S. Government.</a:t>
            </a:r>
            <a:endParaRPr lang="en-US" sz="800" dirty="0" smtClean="0">
              <a:latin typeface="Arial" pitchFamily="34" charset="0"/>
              <a:cs typeface="Arial" pitchFamily="34" charset="0"/>
            </a:endParaRPr>
          </a:p>
          <a:p>
            <a:pPr eaLnBrk="1" hangingPunct="1">
              <a:lnSpc>
                <a:spcPct val="90000"/>
              </a:lnSpc>
              <a:defRPr/>
            </a:pPr>
            <a:endParaRPr lang="en-US" sz="1900" dirty="0" smtClean="0"/>
          </a:p>
        </p:txBody>
      </p:sp>
      <p:pic>
        <p:nvPicPr>
          <p:cNvPr id="16389" name="Picture 1" descr="CDC_logo_electronic_color_name"/>
          <p:cNvPicPr>
            <a:picLocks noChangeAspect="1" noChangeArrowheads="1"/>
          </p:cNvPicPr>
          <p:nvPr/>
        </p:nvPicPr>
        <p:blipFill>
          <a:blip r:embed="rId3" cstate="print"/>
          <a:srcRect/>
          <a:stretch>
            <a:fillRect/>
          </a:stretch>
        </p:blipFill>
        <p:spPr bwMode="auto">
          <a:xfrm>
            <a:off x="457200" y="5486400"/>
            <a:ext cx="844550" cy="609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ECE Learning Collaborative Model</a:t>
            </a:r>
            <a:endParaRPr lang="en-US" dirty="0"/>
          </a:p>
        </p:txBody>
      </p:sp>
      <p:pic>
        <p:nvPicPr>
          <p:cNvPr id="5" name="Picture 4" descr="ECE Learning Collaborative Model.png"/>
          <p:cNvPicPr/>
          <p:nvPr/>
        </p:nvPicPr>
        <p:blipFill>
          <a:blip r:embed="rId3" cstate="email"/>
          <a:stretch>
            <a:fillRect/>
          </a:stretch>
        </p:blipFill>
        <p:spPr>
          <a:xfrm>
            <a:off x="609600" y="1371600"/>
            <a:ext cx="7543800" cy="5029199"/>
          </a:xfrm>
          <a:prstGeom prst="rect">
            <a:avLst/>
          </a:prstGeom>
        </p:spPr>
      </p:pic>
      <p:sp>
        <p:nvSpPr>
          <p:cNvPr id="7" name="Slide Number Placeholder 6"/>
          <p:cNvSpPr>
            <a:spLocks noGrp="1"/>
          </p:cNvSpPr>
          <p:nvPr>
            <p:ph type="sldNum" sz="quarter" idx="4294967295"/>
          </p:nvPr>
        </p:nvSpPr>
        <p:spPr>
          <a:xfrm>
            <a:off x="152400" y="6477000"/>
            <a:ext cx="2133600" cy="457200"/>
          </a:xfrm>
          <a:prstGeom prst="rect">
            <a:avLst/>
          </a:prstGeom>
        </p:spPr>
        <p:txBody>
          <a:bodyPr/>
          <a:lstStyle/>
          <a:p>
            <a:pPr algn="l"/>
            <a:fld id="{ED9F3DAF-2784-4F36-B96A-8EE426D27894}" type="slidenum">
              <a:rPr lang="en-US" smtClean="0"/>
              <a:pPr algn="l"/>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p:nvPr/>
        </p:nvGrpSpPr>
        <p:grpSpPr>
          <a:xfrm>
            <a:off x="0" y="1447800"/>
            <a:ext cx="9144000" cy="5032920"/>
            <a:chOff x="0" y="1447800"/>
            <a:chExt cx="9144000" cy="5032920"/>
          </a:xfrm>
        </p:grpSpPr>
        <p:graphicFrame>
          <p:nvGraphicFramePr>
            <p:cNvPr id="27" name="Diagram 26"/>
            <p:cNvGraphicFramePr/>
            <p:nvPr/>
          </p:nvGraphicFramePr>
          <p:xfrm>
            <a:off x="0" y="3276600"/>
            <a:ext cx="91440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 name="Rectangular Callout 27"/>
            <p:cNvSpPr/>
            <p:nvPr/>
          </p:nvSpPr>
          <p:spPr>
            <a:xfrm>
              <a:off x="0" y="1524000"/>
              <a:ext cx="2209800" cy="1524000"/>
            </a:xfrm>
            <a:prstGeom prst="wedgeRectCallout">
              <a:avLst/>
            </a:prstGeom>
            <a:solidFill>
              <a:srgbClr val="9BBB59"/>
            </a:solidFill>
            <a:ln w="25400" cap="flat" cmpd="sng" algn="ctr">
              <a:solidFill>
                <a:srgbClr val="9BBB59"/>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Why Should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We Change?</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white"/>
                  </a:solidFill>
                  <a:effectLst/>
                  <a:uLnTx/>
                  <a:uFillTx/>
                  <a:latin typeface="Calibri"/>
                  <a:ea typeface="+mn-ea"/>
                  <a:cs typeface="+mn-cs"/>
                </a:rPr>
                <a:t>Go NAP SACC*</a:t>
              </a:r>
              <a:endParaRPr kumimoji="0" lang="en-US" sz="1600" b="0" i="1" u="none" strike="noStrike" kern="0" cap="none" spc="0" normalizeH="0" baseline="0" noProof="0" dirty="0">
                <a:ln>
                  <a:noFill/>
                </a:ln>
                <a:solidFill>
                  <a:prstClr val="white"/>
                </a:solidFill>
                <a:effectLst/>
                <a:uLnTx/>
                <a:uFillTx/>
                <a:latin typeface="Calibri"/>
                <a:ea typeface="+mn-ea"/>
                <a:cs typeface="+mn-cs"/>
              </a:endParaRPr>
            </a:p>
          </p:txBody>
        </p:sp>
        <p:sp>
          <p:nvSpPr>
            <p:cNvPr id="29" name="Rectangular Callout 28"/>
            <p:cNvSpPr/>
            <p:nvPr/>
          </p:nvSpPr>
          <p:spPr>
            <a:xfrm>
              <a:off x="1371600" y="4572000"/>
              <a:ext cx="3048000" cy="1447800"/>
            </a:xfrm>
            <a:prstGeom prst="wedgeRectCallout">
              <a:avLst>
                <a:gd name="adj1" fmla="val -20437"/>
                <a:gd name="adj2" fmla="val -71904"/>
              </a:avLst>
            </a:prstGeom>
            <a:solidFill>
              <a:srgbClr val="5CB565"/>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What is Our Role in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Making Healthy Changes?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30" name="Rectangular Callout 29"/>
            <p:cNvSpPr/>
            <p:nvPr/>
          </p:nvSpPr>
          <p:spPr>
            <a:xfrm>
              <a:off x="2743200" y="1447800"/>
              <a:ext cx="2819400" cy="1676400"/>
            </a:xfrm>
            <a:prstGeom prst="wedgeRectCallout">
              <a:avLst>
                <a:gd name="adj1" fmla="val 5715"/>
                <a:gd name="adj2" fmla="val 64653"/>
              </a:avLst>
            </a:prstGeom>
            <a:solidFill>
              <a:srgbClr val="5EAFA6"/>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How Can We Continue to Make Healthy Changes?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white"/>
                  </a:solidFill>
                  <a:effectLst/>
                  <a:uLnTx/>
                  <a:uFillTx/>
                  <a:latin typeface="Calibri"/>
                  <a:ea typeface="+mn-ea"/>
                  <a:cs typeface="+mn-cs"/>
                </a:rPr>
                <a:t>Long-Term Action Plan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31" name="Rectangular Callout 30"/>
            <p:cNvSpPr/>
            <p:nvPr/>
          </p:nvSpPr>
          <p:spPr>
            <a:xfrm>
              <a:off x="5334000" y="4572000"/>
              <a:ext cx="3048000" cy="1447800"/>
            </a:xfrm>
            <a:prstGeom prst="wedgeRectCallout">
              <a:avLst>
                <a:gd name="adj1" fmla="val -24385"/>
                <a:gd name="adj2" fmla="val -70734"/>
              </a:avLst>
            </a:prstGeom>
            <a:solidFill>
              <a:srgbClr val="6179A8"/>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How Can We Engage Families as Partners?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white"/>
                  </a:solidFill>
                  <a:effectLst/>
                  <a:uLnTx/>
                  <a:uFillTx/>
                  <a:latin typeface="Calibri"/>
                  <a:ea typeface="+mn-ea"/>
                  <a:cs typeface="+mn-cs"/>
                </a:rPr>
                <a:t>Continue Long-Term Action Plan (Emphasis on </a:t>
              </a:r>
              <a:r>
                <a:rPr lang="en-US" sz="1600" i="1" kern="0" dirty="0" smtClean="0">
                  <a:solidFill>
                    <a:prstClr val="white"/>
                  </a:solidFill>
                  <a:latin typeface="Calibri"/>
                </a:rPr>
                <a:t>P</a:t>
              </a:r>
              <a:r>
                <a:rPr lang="en-US" sz="1600" i="1" kern="0" noProof="0" dirty="0" err="1" smtClean="0">
                  <a:solidFill>
                    <a:prstClr val="white"/>
                  </a:solidFill>
                  <a:latin typeface="Calibri"/>
                </a:rPr>
                <a:t>arent</a:t>
              </a:r>
              <a:r>
                <a:rPr lang="en-US" sz="1600" i="1" kern="0" noProof="0" dirty="0" smtClean="0">
                  <a:solidFill>
                    <a:prstClr val="white"/>
                  </a:solidFill>
                  <a:latin typeface="Calibri"/>
                </a:rPr>
                <a:t> Engagement)</a:t>
              </a:r>
              <a:endParaRPr kumimoji="0" lang="en-US" sz="1600" b="0" i="1" u="none" strike="noStrike" kern="0" cap="none" spc="0" normalizeH="0" baseline="0" noProof="0" dirty="0">
                <a:ln>
                  <a:noFill/>
                </a:ln>
                <a:solidFill>
                  <a:prstClr val="white"/>
                </a:solidFill>
                <a:effectLst/>
                <a:uLnTx/>
                <a:uFillTx/>
                <a:latin typeface="Calibri"/>
                <a:ea typeface="+mn-ea"/>
                <a:cs typeface="+mn-cs"/>
              </a:endParaRPr>
            </a:p>
          </p:txBody>
        </p:sp>
        <p:sp>
          <p:nvSpPr>
            <p:cNvPr id="32" name="Rectangular Callout 31"/>
            <p:cNvSpPr/>
            <p:nvPr/>
          </p:nvSpPr>
          <p:spPr>
            <a:xfrm>
              <a:off x="6172200" y="1676400"/>
              <a:ext cx="2971800" cy="1447800"/>
            </a:xfrm>
            <a:prstGeom prst="wedgeRectCallout">
              <a:avLst>
                <a:gd name="adj1" fmla="val 13580"/>
                <a:gd name="adj2" fmla="val 62604"/>
              </a:avLst>
            </a:prstGeom>
            <a:solidFill>
              <a:srgbClr val="8064A2"/>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Celebrating Success: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Our Plans in Action!</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white"/>
                  </a:solidFill>
                  <a:effectLst/>
                  <a:uLnTx/>
                  <a:uFillTx/>
                  <a:latin typeface="Calibri"/>
                  <a:ea typeface="+mn-ea"/>
                  <a:cs typeface="+mn-cs"/>
                </a:rPr>
                <a:t>Continue Long-Term Action Plan</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smtClean="0">
                <a:ln>
                  <a:noFill/>
                </a:ln>
                <a:solidFill>
                  <a:prstClr val="white"/>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a:ln>
                  <a:noFill/>
                </a:ln>
                <a:solidFill>
                  <a:prstClr val="white"/>
                </a:solidFill>
                <a:effectLst/>
                <a:uLnTx/>
                <a:uFillTx/>
                <a:latin typeface="Calibri"/>
                <a:ea typeface="+mn-ea"/>
                <a:cs typeface="+mn-cs"/>
              </a:endParaRPr>
            </a:p>
          </p:txBody>
        </p:sp>
        <p:sp>
          <p:nvSpPr>
            <p:cNvPr id="11" name="TextBox 10"/>
            <p:cNvSpPr txBox="1"/>
            <p:nvPr/>
          </p:nvSpPr>
          <p:spPr bwMode="auto">
            <a:xfrm>
              <a:off x="0" y="6234499"/>
              <a:ext cx="8534400" cy="246221"/>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spAutoFit/>
            </a:bodyPr>
            <a:lstStyle/>
            <a:p>
              <a:pPr algn="ctr" eaLnBrk="0" fontAlgn="base" hangingPunct="0">
                <a:spcBef>
                  <a:spcPct val="0"/>
                </a:spcBef>
                <a:spcAft>
                  <a:spcPct val="0"/>
                </a:spcAft>
              </a:pPr>
              <a:r>
                <a:rPr kumimoji="0" lang="en-US" sz="1000" b="1" i="0" u="none" strike="noStrike" kern="0" cap="none" spc="0" normalizeH="0" baseline="0" noProof="0" dirty="0" smtClean="0">
                  <a:ln>
                    <a:noFill/>
                  </a:ln>
                  <a:solidFill>
                    <a:srgbClr val="153765"/>
                  </a:solidFill>
                  <a:effectLst/>
                  <a:uLnTx/>
                  <a:uFillTx/>
                  <a:latin typeface="+mj-lt"/>
                  <a:ea typeface="MS PGothic" pitchFamily="34" charset="-128"/>
                  <a:cs typeface="+mj-cs"/>
                </a:rPr>
                <a:t>*</a:t>
              </a:r>
              <a:r>
                <a:rPr kumimoji="0" lang="en-US" sz="1000" b="1" i="1" u="none" strike="noStrike" kern="0" cap="none" spc="0" normalizeH="0" baseline="0" noProof="0" dirty="0" smtClean="0">
                  <a:ln>
                    <a:noFill/>
                  </a:ln>
                  <a:solidFill>
                    <a:srgbClr val="153765"/>
                  </a:solidFill>
                  <a:effectLst/>
                  <a:uLnTx/>
                  <a:uFillTx/>
                  <a:latin typeface="+mj-lt"/>
                  <a:ea typeface="MS PGothic" pitchFamily="34" charset="-128"/>
                  <a:cs typeface="+mj-cs"/>
                </a:rPr>
                <a:t>Go</a:t>
              </a:r>
              <a:r>
                <a:rPr kumimoji="0" lang="en-US" sz="1000" b="1" i="1" u="none" strike="noStrike" kern="0" cap="none" spc="0" normalizeH="0" noProof="0" dirty="0" smtClean="0">
                  <a:ln>
                    <a:noFill/>
                  </a:ln>
                  <a:solidFill>
                    <a:srgbClr val="153765"/>
                  </a:solidFill>
                  <a:effectLst/>
                  <a:uLnTx/>
                  <a:uFillTx/>
                  <a:latin typeface="+mj-lt"/>
                  <a:ea typeface="MS PGothic" pitchFamily="34" charset="-128"/>
                  <a:cs typeface="+mj-cs"/>
                </a:rPr>
                <a:t> NAP SACC </a:t>
              </a:r>
              <a:r>
                <a:rPr kumimoji="0" lang="en-US" sz="1000" b="1" i="0" u="none" strike="noStrike" kern="0" cap="none" spc="0" normalizeH="0" noProof="0" dirty="0" smtClean="0">
                  <a:ln>
                    <a:noFill/>
                  </a:ln>
                  <a:solidFill>
                    <a:srgbClr val="153765"/>
                  </a:solidFill>
                  <a:effectLst/>
                  <a:uLnTx/>
                  <a:uFillTx/>
                  <a:latin typeface="+mj-lt"/>
                  <a:ea typeface="MS PGothic" pitchFamily="34" charset="-128"/>
                  <a:cs typeface="+mj-cs"/>
                </a:rPr>
                <a:t>is a Nutrition and Physical Activity Self Assessment for Child Care for ECE settings comparing their current practices with a set of best practices</a:t>
              </a:r>
            </a:p>
          </p:txBody>
        </p:sp>
      </p:grpSp>
      <p:sp>
        <p:nvSpPr>
          <p:cNvPr id="13" name="Title 1"/>
          <p:cNvSpPr>
            <a:spLocks noGrp="1"/>
          </p:cNvSpPr>
          <p:nvPr>
            <p:ph type="title"/>
          </p:nvPr>
        </p:nvSpPr>
        <p:spPr>
          <a:xfrm>
            <a:off x="533400" y="0"/>
            <a:ext cx="7848600" cy="1295400"/>
          </a:xfrm>
        </p:spPr>
        <p:txBody>
          <a:bodyPr anchor="ctr"/>
          <a:lstStyle/>
          <a:p>
            <a:pPr algn="ctr"/>
            <a:r>
              <a:rPr lang="en-US" sz="4400" dirty="0" smtClean="0"/>
              <a:t>Learning Sessions </a:t>
            </a:r>
            <a:endParaRPr lang="en-US" sz="4400" dirty="0"/>
          </a:p>
        </p:txBody>
      </p:sp>
      <p:sp>
        <p:nvSpPr>
          <p:cNvPr id="14" name="Slide Number Placeholder 3"/>
          <p:cNvSpPr>
            <a:spLocks noGrp="1"/>
          </p:cNvSpPr>
          <p:nvPr>
            <p:ph type="sldNum" sz="quarter" idx="4294967295"/>
          </p:nvPr>
        </p:nvSpPr>
        <p:spPr>
          <a:xfrm>
            <a:off x="152400" y="6477000"/>
            <a:ext cx="2133600" cy="457200"/>
          </a:xfrm>
          <a:prstGeom prst="rect">
            <a:avLst/>
          </a:prstGeom>
        </p:spPr>
        <p:txBody>
          <a:bodyPr/>
          <a:lstStyle/>
          <a:p>
            <a:pPr algn="l"/>
            <a:fld id="{020EDDED-708C-47C4-A8EB-CD8AA8CA6A97}" type="slidenum">
              <a:rPr lang="en-US" smtClean="0"/>
              <a:pPr algn="l"/>
              <a:t>3</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IMPACT</a:t>
            </a:r>
            <a:endParaRPr lang="en-US" sz="4400" dirty="0"/>
          </a:p>
        </p:txBody>
      </p:sp>
      <p:sp>
        <p:nvSpPr>
          <p:cNvPr id="3" name="Text Placeholder 2"/>
          <p:cNvSpPr>
            <a:spLocks noGrp="1"/>
          </p:cNvSpPr>
          <p:nvPr>
            <p:ph type="body" idx="1"/>
          </p:nvPr>
        </p:nvSpPr>
        <p:spPr/>
        <p:txBody>
          <a:bodyPr/>
          <a:lstStyle/>
          <a:p>
            <a:r>
              <a:rPr lang="en-US" dirty="0" smtClean="0"/>
              <a:t>Statewide Reach</a:t>
            </a:r>
            <a:endParaRPr lang="en-US" dirty="0"/>
          </a:p>
        </p:txBody>
      </p:sp>
      <p:graphicFrame>
        <p:nvGraphicFramePr>
          <p:cNvPr id="10" name="Content Placeholder 9"/>
          <p:cNvGraphicFramePr>
            <a:graphicFrameLocks noGrp="1"/>
          </p:cNvGraphicFramePr>
          <p:nvPr>
            <p:ph sz="half" idx="2"/>
          </p:nvPr>
        </p:nvGraphicFramePr>
        <p:xfrm>
          <a:off x="457200" y="2590799"/>
          <a:ext cx="4191000" cy="2590800"/>
        </p:xfrm>
        <a:graphic>
          <a:graphicData uri="http://schemas.openxmlformats.org/drawingml/2006/table">
            <a:tbl>
              <a:tblPr firstRow="1" bandRow="1">
                <a:tableStyleId>{93296810-A885-4BE3-A3E7-6D5BEEA58F35}</a:tableStyleId>
              </a:tblPr>
              <a:tblGrid>
                <a:gridCol w="1047750"/>
                <a:gridCol w="1047750"/>
                <a:gridCol w="1047750"/>
                <a:gridCol w="1047750"/>
              </a:tblGrid>
              <a:tr h="647700">
                <a:tc>
                  <a:txBody>
                    <a:bodyPr/>
                    <a:lstStyle/>
                    <a:p>
                      <a:endParaRPr lang="en-US" dirty="0"/>
                    </a:p>
                  </a:txBody>
                  <a:tcPr/>
                </a:tc>
                <a:tc>
                  <a:txBody>
                    <a:bodyPr/>
                    <a:lstStyle/>
                    <a:p>
                      <a:r>
                        <a:rPr lang="en-US" sz="1200" dirty="0" smtClean="0">
                          <a:solidFill>
                            <a:schemeClr val="bg1"/>
                          </a:solidFill>
                        </a:rPr>
                        <a:t>Children Reached</a:t>
                      </a:r>
                      <a:endParaRPr lang="en-US" sz="1200" dirty="0">
                        <a:solidFill>
                          <a:schemeClr val="bg1"/>
                        </a:solidFill>
                      </a:endParaRPr>
                    </a:p>
                  </a:txBody>
                  <a:tcPr/>
                </a:tc>
                <a:tc>
                  <a:txBody>
                    <a:bodyPr/>
                    <a:lstStyle/>
                    <a:p>
                      <a:r>
                        <a:rPr lang="en-US" sz="1200" dirty="0" smtClean="0"/>
                        <a:t>Programs</a:t>
                      </a:r>
                      <a:r>
                        <a:rPr lang="en-US" sz="1200" baseline="0" dirty="0" smtClean="0"/>
                        <a:t> Reached</a:t>
                      </a:r>
                      <a:endParaRPr lang="en-US" sz="1200" dirty="0"/>
                    </a:p>
                  </a:txBody>
                  <a:tcPr/>
                </a:tc>
                <a:tc>
                  <a:txBody>
                    <a:bodyPr/>
                    <a:lstStyle/>
                    <a:p>
                      <a:r>
                        <a:rPr lang="en-US" sz="1200" dirty="0" err="1" smtClean="0"/>
                        <a:t>Collaboratives</a:t>
                      </a:r>
                      <a:endParaRPr lang="en-US" sz="1200" dirty="0"/>
                    </a:p>
                  </a:txBody>
                  <a:tcPr/>
                </a:tc>
              </a:tr>
              <a:tr h="647700">
                <a:tc>
                  <a:txBody>
                    <a:bodyPr/>
                    <a:lstStyle/>
                    <a:p>
                      <a:r>
                        <a:rPr lang="en-US" dirty="0" smtClean="0"/>
                        <a:t>Cohort 1</a:t>
                      </a:r>
                      <a:endParaRPr lang="en-US" dirty="0"/>
                    </a:p>
                  </a:txBody>
                  <a:tcPr/>
                </a:tc>
                <a:tc>
                  <a:txBody>
                    <a:bodyPr/>
                    <a:lstStyle/>
                    <a:p>
                      <a:r>
                        <a:rPr lang="en-US" dirty="0" smtClean="0"/>
                        <a:t>14,463</a:t>
                      </a:r>
                      <a:endParaRPr lang="en-US" dirty="0"/>
                    </a:p>
                  </a:txBody>
                  <a:tcPr/>
                </a:tc>
                <a:tc>
                  <a:txBody>
                    <a:bodyPr/>
                    <a:lstStyle/>
                    <a:p>
                      <a:r>
                        <a:rPr lang="en-US" dirty="0" smtClean="0"/>
                        <a:t>179</a:t>
                      </a:r>
                      <a:endParaRPr lang="en-US" dirty="0"/>
                    </a:p>
                  </a:txBody>
                  <a:tcPr/>
                </a:tc>
                <a:tc>
                  <a:txBody>
                    <a:bodyPr/>
                    <a:lstStyle/>
                    <a:p>
                      <a:r>
                        <a:rPr lang="en-US" dirty="0" smtClean="0"/>
                        <a:t>9</a:t>
                      </a:r>
                      <a:endParaRPr lang="en-US" dirty="0"/>
                    </a:p>
                  </a:txBody>
                  <a:tcPr/>
                </a:tc>
              </a:tr>
              <a:tr h="647700">
                <a:tc>
                  <a:txBody>
                    <a:bodyPr/>
                    <a:lstStyle/>
                    <a:p>
                      <a:r>
                        <a:rPr lang="en-US" dirty="0" smtClean="0"/>
                        <a:t>Cohort 2</a:t>
                      </a:r>
                      <a:endParaRPr lang="en-US" dirty="0"/>
                    </a:p>
                  </a:txBody>
                  <a:tcPr/>
                </a:tc>
                <a:tc>
                  <a:txBody>
                    <a:bodyPr/>
                    <a:lstStyle/>
                    <a:p>
                      <a:r>
                        <a:rPr lang="en-US" dirty="0" smtClean="0"/>
                        <a:t>16,890</a:t>
                      </a:r>
                      <a:endParaRPr lang="en-US" dirty="0"/>
                    </a:p>
                  </a:txBody>
                  <a:tcPr/>
                </a:tc>
                <a:tc>
                  <a:txBody>
                    <a:bodyPr/>
                    <a:lstStyle/>
                    <a:p>
                      <a:r>
                        <a:rPr lang="en-US" dirty="0" smtClean="0"/>
                        <a:t>177</a:t>
                      </a:r>
                      <a:endParaRPr lang="en-US" dirty="0"/>
                    </a:p>
                  </a:txBody>
                  <a:tcPr/>
                </a:tc>
                <a:tc>
                  <a:txBody>
                    <a:bodyPr/>
                    <a:lstStyle/>
                    <a:p>
                      <a:r>
                        <a:rPr lang="en-US" dirty="0" smtClean="0"/>
                        <a:t>7</a:t>
                      </a:r>
                      <a:endParaRPr lang="en-US" dirty="0"/>
                    </a:p>
                  </a:txBody>
                  <a:tcPr/>
                </a:tc>
              </a:tr>
              <a:tr h="647700">
                <a:tc>
                  <a:txBody>
                    <a:bodyPr/>
                    <a:lstStyle/>
                    <a:p>
                      <a:r>
                        <a:rPr lang="en-US" b="1" dirty="0" smtClean="0"/>
                        <a:t>Total</a:t>
                      </a:r>
                      <a:endParaRPr lang="en-US" b="1" dirty="0"/>
                    </a:p>
                  </a:txBody>
                  <a:tcPr/>
                </a:tc>
                <a:tc>
                  <a:txBody>
                    <a:bodyPr/>
                    <a:lstStyle/>
                    <a:p>
                      <a:r>
                        <a:rPr lang="en-US" b="1" dirty="0" smtClean="0"/>
                        <a:t>31,353</a:t>
                      </a:r>
                      <a:endParaRPr lang="en-US" b="1" dirty="0"/>
                    </a:p>
                  </a:txBody>
                  <a:tcPr/>
                </a:tc>
                <a:tc>
                  <a:txBody>
                    <a:bodyPr/>
                    <a:lstStyle/>
                    <a:p>
                      <a:r>
                        <a:rPr lang="en-US" b="1" dirty="0" smtClean="0"/>
                        <a:t>356</a:t>
                      </a:r>
                      <a:endParaRPr lang="en-US" b="1" dirty="0"/>
                    </a:p>
                  </a:txBody>
                  <a:tcPr/>
                </a:tc>
                <a:tc>
                  <a:txBody>
                    <a:bodyPr/>
                    <a:lstStyle/>
                    <a:p>
                      <a:r>
                        <a:rPr lang="en-US" b="1" dirty="0" smtClean="0"/>
                        <a:t>16</a:t>
                      </a:r>
                      <a:endParaRPr lang="en-US" b="1" dirty="0"/>
                    </a:p>
                  </a:txBody>
                  <a:tcPr/>
                </a:tc>
              </a:tr>
            </a:tbl>
          </a:graphicData>
        </a:graphic>
      </p:graphicFrame>
      <p:sp>
        <p:nvSpPr>
          <p:cNvPr id="5" name="Text Placeholder 4"/>
          <p:cNvSpPr>
            <a:spLocks noGrp="1"/>
          </p:cNvSpPr>
          <p:nvPr>
            <p:ph type="body" sz="quarter" idx="3"/>
          </p:nvPr>
        </p:nvSpPr>
        <p:spPr/>
        <p:txBody>
          <a:bodyPr/>
          <a:lstStyle/>
          <a:p>
            <a:r>
              <a:rPr lang="en-US" sz="1800" dirty="0" smtClean="0"/>
              <a:t>Blue:  Cohort 1 counties</a:t>
            </a:r>
          </a:p>
          <a:p>
            <a:r>
              <a:rPr lang="en-US" sz="1800" dirty="0" smtClean="0"/>
              <a:t>Red:  Cohort 2 counties</a:t>
            </a:r>
          </a:p>
          <a:p>
            <a:r>
              <a:rPr lang="en-US" sz="1800" dirty="0" smtClean="0"/>
              <a:t>Purple:  counties in both cohorts</a:t>
            </a:r>
            <a:endParaRPr lang="en-US" sz="1800" dirty="0"/>
          </a:p>
        </p:txBody>
      </p:sp>
      <p:pic>
        <p:nvPicPr>
          <p:cNvPr id="7" name="Content Placeholder 6" descr="Florida map"/>
          <p:cNvPicPr>
            <a:picLocks noGrp="1"/>
          </p:cNvPicPr>
          <p:nvPr>
            <p:ph sz="quarter" idx="4"/>
          </p:nvPr>
        </p:nvPicPr>
        <p:blipFill>
          <a:blip r:embed="rId2" cstate="print"/>
          <a:srcRect/>
          <a:stretch>
            <a:fillRect/>
          </a:stretch>
        </p:blipFill>
        <p:spPr bwMode="auto">
          <a:xfrm>
            <a:off x="4645025" y="2286000"/>
            <a:ext cx="4041775" cy="396239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pic>
        <p:nvPicPr>
          <p:cNvPr id="4" name="Content Placeholder 3" descr="IMG_20141124_102402.jpg"/>
          <p:cNvPicPr>
            <a:picLocks noGrp="1" noChangeAspect="1"/>
          </p:cNvPicPr>
          <p:nvPr>
            <p:ph idx="1"/>
          </p:nvPr>
        </p:nvPicPr>
        <p:blipFill>
          <a:blip r:embed="rId2" cstate="print"/>
          <a:stretch>
            <a:fillRect/>
          </a:stretch>
        </p:blipFill>
        <p:spPr>
          <a:xfrm>
            <a:off x="609600" y="990600"/>
            <a:ext cx="7696200" cy="5029200"/>
          </a:xfrm>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8C2C3FDECE354D8708BC235F056490" ma:contentTypeVersion="4" ma:contentTypeDescription="Create a new document." ma:contentTypeScope="" ma:versionID="41e0d41b352a2388135006e188335d67">
  <xsd:schema xmlns:xsd="http://www.w3.org/2001/XMLSchema" xmlns:xs="http://www.w3.org/2001/XMLSchema" xmlns:p="http://schemas.microsoft.com/office/2006/metadata/properties" targetNamespace="http://schemas.microsoft.com/office/2006/metadata/properties" ma:root="true" ma:fieldsID="cbc2eb5fed047a9dc13b013d6fcc9e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1478A9-F1FE-44BE-A3CE-7822BB315A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C0349EA-8A5A-4C29-BFF2-E4E317513B65}">
  <ds:schemaRefs>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 ds:uri="http://purl.org/dc/terms/"/>
  </ds:schemaRefs>
</ds:datastoreItem>
</file>

<file path=customXml/itemProps3.xml><?xml version="1.0" encoding="utf-8"?>
<ds:datastoreItem xmlns:ds="http://schemas.openxmlformats.org/officeDocument/2006/customXml" ds:itemID="{CD708EC2-8B72-4545-B04C-0E0983F41E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17436</TotalTime>
  <Words>486</Words>
  <Application>Microsoft Macintosh PowerPoint</Application>
  <PresentationFormat>On-screen Show (4:3)</PresentationFormat>
  <Paragraphs>77</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NEMOURS NATIONAL OFFICE OF POLICY &amp; PREVENTION   Healthy Eating Physical Activity (HEPA) Action Summit Tuesday, September 1, 2015 Orlando, Florida</vt:lpstr>
      <vt:lpstr>ECE Learning Collaborative Model</vt:lpstr>
      <vt:lpstr>Learning Sessions </vt:lpstr>
      <vt:lpstr>IMPACT</vt:lpstr>
      <vt:lpstr>Thank you!</vt:lpstr>
    </vt:vector>
  </TitlesOfParts>
  <Company>Nemours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Lindsay Stump</dc:creator>
  <cp:lastModifiedBy>Mac User</cp:lastModifiedBy>
  <cp:revision>290</cp:revision>
  <dcterms:created xsi:type="dcterms:W3CDTF">2008-02-22T02:17:21Z</dcterms:created>
  <dcterms:modified xsi:type="dcterms:W3CDTF">2015-08-28T19:37:45Z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0x010100738C2C3FDECE354D8708BC235F056490</vt:lpwstr>
  </property>
  <property fmtid="{D5CDD505-2E9C-101B-9397-08002B2CF9AE}" pid="3" name="TemplateUrl">
    <vt:lpwstr/>
  </property>
  <property fmtid="{D5CDD505-2E9C-101B-9397-08002B2CF9AE}" pid="4" name="_SourceUrl">
    <vt:lpwstr/>
  </property>
  <property fmtid="{D5CDD505-2E9C-101B-9397-08002B2CF9AE}" pid="5" name="xd_Signature">
    <vt:bool>false</vt:bool>
  </property>
  <property fmtid="{D5CDD505-2E9C-101B-9397-08002B2CF9AE}" pid="6" name="xd_ProgID">
    <vt:lpwstr/>
  </property>
  <property fmtid="{D5CDD505-2E9C-101B-9397-08002B2CF9AE}" pid="7" name="Order">
    <vt:r8>101800</vt:r8>
  </property>
</Properties>
</file>